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1"/>
  </p:notesMasterIdLst>
  <p:sldIdLst>
    <p:sldId id="269" r:id="rId2"/>
    <p:sldId id="517" r:id="rId3"/>
    <p:sldId id="502" r:id="rId4"/>
    <p:sldId id="504" r:id="rId5"/>
    <p:sldId id="520" r:id="rId6"/>
    <p:sldId id="521" r:id="rId7"/>
    <p:sldId id="516" r:id="rId8"/>
    <p:sldId id="511" r:id="rId9"/>
    <p:sldId id="276" r:id="rId10"/>
  </p:sldIdLst>
  <p:sldSz cx="10058400" cy="6858000"/>
  <p:notesSz cx="6797675" cy="9928225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80315" autoAdjust="0"/>
  </p:normalViewPr>
  <p:slideViewPr>
    <p:cSldViewPr snapToGrid="0">
      <p:cViewPr varScale="1">
        <p:scale>
          <a:sx n="86" d="100"/>
          <a:sy n="86" d="100"/>
        </p:scale>
        <p:origin x="62" y="5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7:44.71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1,'19'0,"434"14,-308-9,-128-5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8:44.39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18,'1468'0,"-1445"0,-1-1,0-1,29-5,-23-1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8:46.371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73,'2593'0,"-2505"0,0-4,112-19,-101 5,199-9,219 27,-208 2,-195-2,-87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8:52.43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7:48.17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1,'7580'0,"-7339"18,-22-1,310-16,-257-2,-138 10,-10 0,-101-8,0 2,0 0,33 10,-16-3,-12-6,1-1,0-1,54-4,-22 0,586 2,-611 3,0 0,-1 3,60 16,49 8,-37-23,135-6,-114-3,165 2,-278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7:50.0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0,'976'0,"-963"0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7:58.60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75,'0'-1,"0"1,0-1,1 1,-1-1,0 0,1 1,-1 0,0-1,1 1,-1-1,0 1,1-1,-1 1,1 0,-1-1,1 1,-1 0,1-1,-1 1,1 0,-1 0,2-1,16-5,-12 4,36-9,1 2,0 2,80-3,-109 9,951-18,-777 20,6497 2,-6650-2,34 7,31 1,-83-9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8:00.46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41,'0'-1,"0"1,0 0,0-1,0 1,1-1,-1 1,0 0,0-1,1 1,-1 0,0-1,0 1,1 0,-1 0,0-1,1 1,-1 0,0 0,1-1,-1 1,1 0,-1 0,0 0,1 0,-1 0,1-1,0 1,14-2,-11 1,83-6,120 6,-113 2,-38 0,-29 1,-1-1,1-2,0-1,50-10,-60 6,-2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8:15.50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19,'6'-2,"0"0,1 0,-1 1,0 0,1 0,-1 0,1 1,8 0,9 0,737-9,-542 10,121 0,-311-1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8:19.72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21,'6790'0,"-4528"0,-2255 0,1 0,-1-1,1 0,-1 0,1-1,-1 0,10-4,-2-1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8:22.80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1,'3046'0,"-3013"0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4-02-27T07:48:34.77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0,'1717'0,"-1698"0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49688" y="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5EA546-14A3-49E1-946C-1FF8D46930AD}" type="datetimeFigureOut">
              <a:rPr lang="ko-KR" altLang="en-US" smtClean="0"/>
              <a:t>2024-02-27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42975" y="1241425"/>
            <a:ext cx="49117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450" y="4778375"/>
            <a:ext cx="5438775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49688" y="9429750"/>
            <a:ext cx="2946400" cy="4984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3CC2A0-0939-4013-BEF9-10C259030DE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033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r>
              <a:rPr lang="ko-KR" altLang="en-US" dirty="0"/>
              <a:t>투정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CC2A0-0939-4013-BEF9-10C259030DE4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55097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#UWSN:</a:t>
            </a:r>
            <a:r>
              <a:rPr lang="ko-KR" altLang="en-US" dirty="0"/>
              <a:t>수중 센서 네트워크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CC2A0-0939-4013-BEF9-10C259030DE4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73867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</a:t>
            </a:r>
            <a:r>
              <a:rPr lang="ko-KR" altLang="en-US" dirty="0"/>
              <a:t>예시 </a:t>
            </a:r>
            <a:r>
              <a:rPr lang="en-US" altLang="ko-KR" dirty="0"/>
              <a:t>: 1-hop </a:t>
            </a:r>
            <a:r>
              <a:rPr lang="ko-KR" altLang="en-US" dirty="0"/>
              <a:t>전송 </a:t>
            </a:r>
            <a:r>
              <a:rPr lang="en-US" altLang="ko-KR" dirty="0"/>
              <a:t>: star topology / mesh </a:t>
            </a:r>
            <a:r>
              <a:rPr lang="ko-KR" altLang="en-US" dirty="0"/>
              <a:t>구조 </a:t>
            </a:r>
            <a:r>
              <a:rPr lang="en-US" altLang="ko-KR" dirty="0"/>
              <a:t>/..</a:t>
            </a:r>
          </a:p>
          <a:p>
            <a:r>
              <a:rPr lang="en-US" altLang="ko-KR" dirty="0"/>
              <a:t>#</a:t>
            </a:r>
            <a:r>
              <a:rPr lang="ko-KR" altLang="en-US" dirty="0"/>
              <a:t>자주 사용되는 건 계층 구조를 가지고 있는 경우</a:t>
            </a:r>
            <a:r>
              <a:rPr lang="en-US" altLang="ko-KR" dirty="0"/>
              <a:t>, </a:t>
            </a:r>
            <a:r>
              <a:rPr lang="ko-KR" altLang="en-US" dirty="0"/>
              <a:t>한 계층에 대해선 </a:t>
            </a:r>
            <a:r>
              <a:rPr lang="en-US" altLang="ko-KR" dirty="0"/>
              <a:t>star topology </a:t>
            </a:r>
            <a:r>
              <a:rPr lang="ko-KR" altLang="en-US" dirty="0"/>
              <a:t>구조를 가짐</a:t>
            </a:r>
            <a:endParaRPr lang="en-US" altLang="ko-KR" dirty="0"/>
          </a:p>
          <a:p>
            <a:r>
              <a:rPr lang="en-US" altLang="ko-KR" dirty="0"/>
              <a:t>#ch </a:t>
            </a:r>
            <a:r>
              <a:rPr lang="ko-KR" altLang="en-US" dirty="0"/>
              <a:t>설명 </a:t>
            </a:r>
            <a:r>
              <a:rPr lang="en-US" altLang="ko-KR" dirty="0"/>
              <a:t>: </a:t>
            </a:r>
            <a:r>
              <a:rPr lang="ko-KR" altLang="en-US" dirty="0"/>
              <a:t>에너지 많이 씀</a:t>
            </a:r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해결 </a:t>
            </a:r>
            <a:r>
              <a:rPr lang="ko-KR" altLang="en-US" dirty="0" err="1"/>
              <a:t>해야하는</a:t>
            </a:r>
            <a:r>
              <a:rPr lang="ko-KR" altLang="en-US" dirty="0"/>
              <a:t> 문제 </a:t>
            </a:r>
            <a:r>
              <a:rPr lang="en-US" altLang="ko-KR" dirty="0"/>
              <a:t>: </a:t>
            </a:r>
            <a:r>
              <a:rPr lang="ko-KR" altLang="en-US" dirty="0"/>
              <a:t>가장 효율적인 네트워크를 위해</a:t>
            </a:r>
            <a:r>
              <a:rPr lang="en-US" altLang="ko-KR" dirty="0"/>
              <a:t>, </a:t>
            </a:r>
            <a:r>
              <a:rPr lang="ko-KR" altLang="en-US" dirty="0"/>
              <a:t>어떤 노드가 </a:t>
            </a:r>
            <a:r>
              <a:rPr lang="en-US" altLang="ko-KR" dirty="0"/>
              <a:t>, </a:t>
            </a:r>
            <a:r>
              <a:rPr lang="ko-KR" altLang="en-US" dirty="0"/>
              <a:t>몇 개가 </a:t>
            </a:r>
            <a:r>
              <a:rPr lang="en-US" altLang="ko-KR" dirty="0" err="1"/>
              <a:t>ch</a:t>
            </a:r>
            <a:r>
              <a:rPr lang="ko-KR" altLang="en-US" dirty="0"/>
              <a:t>가 되어야 하지</a:t>
            </a:r>
            <a:r>
              <a:rPr lang="en-US" altLang="ko-KR" dirty="0"/>
              <a:t>?? -&gt; </a:t>
            </a:r>
            <a:r>
              <a:rPr lang="ko-KR" altLang="en-US" dirty="0"/>
              <a:t>클러스터 헤드가 많으면 에너지 </a:t>
            </a:r>
            <a:r>
              <a:rPr lang="ko-KR" altLang="en-US" dirty="0" err="1"/>
              <a:t>소비더</a:t>
            </a:r>
            <a:r>
              <a:rPr lang="ko-KR" altLang="en-US" dirty="0"/>
              <a:t> 클 것</a:t>
            </a:r>
            <a:r>
              <a:rPr lang="en-US" altLang="ko-KR" dirty="0"/>
              <a:t>, traffic </a:t>
            </a:r>
            <a:r>
              <a:rPr lang="ko-KR" altLang="en-US" dirty="0"/>
              <a:t>발생에 따라 </a:t>
            </a:r>
            <a:r>
              <a:rPr lang="en-US" altLang="ko-KR" dirty="0" err="1"/>
              <a:t>througput</a:t>
            </a:r>
            <a:r>
              <a:rPr lang="ko-KR" altLang="en-US" dirty="0"/>
              <a:t>이 더 좋아질 수도</a:t>
            </a:r>
            <a:r>
              <a:rPr lang="en-US" altLang="ko-KR" dirty="0"/>
              <a:t>?</a:t>
            </a:r>
            <a:r>
              <a:rPr lang="ko-KR" altLang="en-US" dirty="0"/>
              <a:t>아닐 수도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CC2A0-0939-4013-BEF9-10C259030DE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11887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 </a:t>
            </a:r>
            <a:r>
              <a:rPr lang="ko-KR" altLang="en-US" dirty="0"/>
              <a:t>제안 모델 </a:t>
            </a:r>
            <a:r>
              <a:rPr lang="en-US" altLang="ko-KR" dirty="0"/>
              <a:t>: Particle Swarm Intelligence : </a:t>
            </a:r>
            <a:r>
              <a:rPr lang="ko-KR" altLang="en-US" dirty="0"/>
              <a:t>입자 군집 지능을 이용해서 해결하자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 psi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 setup phase : RSSI(Received Signal Strength Indicator) </a:t>
            </a:r>
            <a:r>
              <a:rPr lang="ko-KR" altLang="en-US" dirty="0"/>
              <a:t>등 과정 및 다양하게 설명</a:t>
            </a:r>
            <a:r>
              <a:rPr lang="en-US" altLang="ko-KR" dirty="0"/>
              <a:t>, flooding method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CC2A0-0939-4013-BEF9-10C259030DE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13223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70D69-5B71-3636-05C2-7354D965A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6103093-92AF-DE90-5144-659214DDAF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5E18829-169D-5B91-CD9F-28D0875B6D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 steady phase : TDMA </a:t>
            </a:r>
            <a:r>
              <a:rPr lang="ko-KR" altLang="en-US" dirty="0"/>
              <a:t>설명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 +a </a:t>
            </a:r>
            <a:r>
              <a:rPr lang="ko-KR" altLang="en-US" dirty="0"/>
              <a:t>설명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DC35406-CD3B-4797-8416-506FAFD8F8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CC2A0-0939-4013-BEF9-10C259030DE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74859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00E3E4-BFBF-C731-DC63-40ED6B63B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644B99-F4EF-4529-EAD9-5976CAC9B0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E6CF79C-014B-4EE2-3172-B27FAB4820D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 </a:t>
            </a:r>
            <a:r>
              <a:rPr lang="ko-KR" altLang="en-US" dirty="0"/>
              <a:t>제안 모델 </a:t>
            </a:r>
            <a:r>
              <a:rPr lang="en-US" altLang="ko-KR" dirty="0"/>
              <a:t>: Particle Swarm Intelligence : </a:t>
            </a:r>
            <a:r>
              <a:rPr lang="ko-KR" altLang="en-US" dirty="0"/>
              <a:t>입자 군집 지능을 이용해서 해결하자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 psi </a:t>
            </a:r>
            <a:r>
              <a:rPr lang="ko-KR" altLang="en-US" dirty="0"/>
              <a:t>설명</a:t>
            </a:r>
            <a:r>
              <a:rPr lang="en-US" altLang="ko-KR" dirty="0"/>
              <a:t>,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# setup phase : RSSI(Received Signal Strength Indicator) </a:t>
            </a:r>
            <a:r>
              <a:rPr lang="ko-KR" altLang="en-US" dirty="0"/>
              <a:t>등 과정 및 다양하게 설명</a:t>
            </a:r>
            <a:r>
              <a:rPr lang="en-US" altLang="ko-KR" dirty="0"/>
              <a:t>, flooding method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1313E1C-D5F0-B17A-9F29-2EAB4DCB3A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CC2A0-0939-4013-BEF9-10C259030DE4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61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#Network size</a:t>
            </a:r>
            <a:r>
              <a:rPr lang="ko-KR" altLang="en-US" dirty="0"/>
              <a:t>가 무엇을 의미하는 지 잘 모르겠다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#</a:t>
            </a:r>
            <a:r>
              <a:rPr lang="ko-KR" altLang="en-US" dirty="0"/>
              <a:t>단위가 없어서 잘 모르겠다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#</a:t>
            </a:r>
            <a:r>
              <a:rPr lang="ko-KR" altLang="en-US" dirty="0"/>
              <a:t>하지만 </a:t>
            </a:r>
            <a:r>
              <a:rPr lang="en-US" altLang="ko-KR" dirty="0" err="1"/>
              <a:t>pso-hc</a:t>
            </a:r>
            <a:r>
              <a:rPr lang="en-US" altLang="ko-KR" dirty="0"/>
              <a:t> </a:t>
            </a:r>
            <a:r>
              <a:rPr lang="ko-KR" altLang="en-US" dirty="0"/>
              <a:t>방법이 가장 좋은 건 확인할 수 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CC2A0-0939-4013-BEF9-10C259030DE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28100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ko-KR" altLang="en-US" dirty="0"/>
              <a:t>리더를 어떻게 선택하는가</a:t>
            </a:r>
            <a:r>
              <a:rPr lang="en-US" altLang="ko-KR" dirty="0"/>
              <a:t>! : psi</a:t>
            </a:r>
            <a:r>
              <a:rPr lang="ko-KR" altLang="en-US" dirty="0"/>
              <a:t>를 </a:t>
            </a:r>
            <a:r>
              <a:rPr lang="ko-KR" altLang="en-US" dirty="0" err="1"/>
              <a:t>이용했다기</a:t>
            </a:r>
            <a:r>
              <a:rPr lang="ko-KR" altLang="en-US" dirty="0"/>
              <a:t> 보다</a:t>
            </a:r>
            <a:r>
              <a:rPr lang="en-US" altLang="ko-KR" dirty="0"/>
              <a:t>,</a:t>
            </a:r>
            <a:r>
              <a:rPr lang="ko-KR" altLang="en-US" dirty="0"/>
              <a:t> 우리 프로젝트에서 대형에 따라 리더의 선택이 달라지는데</a:t>
            </a:r>
            <a:r>
              <a:rPr lang="en-US" altLang="ko-KR" dirty="0"/>
              <a:t>, </a:t>
            </a:r>
            <a:r>
              <a:rPr lang="ko-KR" altLang="en-US" dirty="0"/>
              <a:t>그 리더를 어떻게 선택하는가에 대한 방법을 고민해야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CC2A0-0939-4013-BEF9-10C259030DE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8169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3CC2A0-0939-4013-BEF9-10C259030DE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750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"/>
          <p:cNvSpPr/>
          <p:nvPr userDrawn="1"/>
        </p:nvSpPr>
        <p:spPr>
          <a:xfrm>
            <a:off x="52877" y="56236"/>
            <a:ext cx="9952649" cy="6745528"/>
          </a:xfrm>
          <a:prstGeom prst="rect">
            <a:avLst/>
          </a:prstGeom>
          <a:noFill/>
          <a:ln w="177800">
            <a:gradFill flip="none" rotWithShape="1">
              <a:gsLst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제목 1"/>
          <p:cNvSpPr>
            <a:spLocks noGrp="1"/>
          </p:cNvSpPr>
          <p:nvPr>
            <p:ph type="ctrTitle" hasCustomPrompt="1"/>
          </p:nvPr>
        </p:nvSpPr>
        <p:spPr>
          <a:xfrm>
            <a:off x="800100" y="582712"/>
            <a:ext cx="8420100" cy="1371600"/>
          </a:xfrm>
          <a:prstGeom prst="rect">
            <a:avLst/>
          </a:prstGeom>
        </p:spPr>
        <p:txBody>
          <a:bodyPr lIns="0" tIns="0" rIns="0" bIns="0" anchor="ctr"/>
          <a:lstStyle>
            <a:lvl1pPr algn="l">
              <a:defRPr sz="4000" b="0">
                <a:solidFill>
                  <a:schemeClr val="tx1"/>
                </a:solidFill>
                <a:effectLst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defRPr>
            </a:lvl1pPr>
          </a:lstStyle>
          <a:p>
            <a:r>
              <a:rPr lang="en-US" altLang="ko-KR" dirty="0"/>
              <a:t>TITLE of the presentation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9" name="부제목 2"/>
          <p:cNvSpPr>
            <a:spLocks noGrp="1"/>
          </p:cNvSpPr>
          <p:nvPr>
            <p:ph type="subTitle" idx="1" hasCustomPrompt="1"/>
          </p:nvPr>
        </p:nvSpPr>
        <p:spPr>
          <a:xfrm>
            <a:off x="800100" y="2229434"/>
            <a:ext cx="8420099" cy="818566"/>
          </a:xfrm>
        </p:spPr>
        <p:txBody>
          <a:bodyPr/>
          <a:lstStyle>
            <a:lvl1pPr marL="0" indent="0" algn="l">
              <a:buNone/>
              <a:defRPr sz="2000" b="0" i="1">
                <a:solidFill>
                  <a:schemeClr val="tx1"/>
                </a:solidFill>
                <a:effectLst/>
                <a:latin typeface="Helvetica" pitchFamily="2" charset="0"/>
                <a:ea typeface="HY헤드라인M" panose="02030600000101010101" pitchFamily="18" charset="-127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altLang="ko-KR" dirty="0"/>
              <a:t>Authors</a:t>
            </a:r>
          </a:p>
          <a:p>
            <a:endParaRPr lang="en-US" altLang="ko-KR" dirty="0"/>
          </a:p>
        </p:txBody>
      </p:sp>
      <p:sp>
        <p:nvSpPr>
          <p:cNvPr id="10" name="텍스트 개체 틀 17"/>
          <p:cNvSpPr>
            <a:spLocks noGrp="1"/>
          </p:cNvSpPr>
          <p:nvPr>
            <p:ph type="body" sz="quarter" idx="10" hasCustomPrompt="1"/>
          </p:nvPr>
        </p:nvSpPr>
        <p:spPr>
          <a:xfrm>
            <a:off x="1828800" y="4358640"/>
            <a:ext cx="6400800" cy="937260"/>
          </a:xfrm>
        </p:spPr>
        <p:txBody>
          <a:bodyPr anchor="ctr"/>
          <a:lstStyle>
            <a:lvl1pPr marL="0" indent="0" algn="ctr">
              <a:buNone/>
              <a:defRPr b="0">
                <a:solidFill>
                  <a:schemeClr val="tx1"/>
                </a:solidFill>
                <a:effectLst/>
                <a:latin typeface="Helvetica" pitchFamily="2" charset="0"/>
                <a:ea typeface="HY헤드라인M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Presenter’s name</a:t>
            </a:r>
          </a:p>
        </p:txBody>
      </p:sp>
      <p:pic>
        <p:nvPicPr>
          <p:cNvPr id="11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36" y="6236493"/>
            <a:ext cx="2937515" cy="429817"/>
          </a:xfrm>
          <a:prstGeom prst="rect">
            <a:avLst/>
          </a:prstGeom>
        </p:spPr>
      </p:pic>
      <p:cxnSp>
        <p:nvCxnSpPr>
          <p:cNvPr id="12" name="직선 연결선 13"/>
          <p:cNvCxnSpPr/>
          <p:nvPr userDrawn="1"/>
        </p:nvCxnSpPr>
        <p:spPr>
          <a:xfrm>
            <a:off x="878363" y="3886200"/>
            <a:ext cx="4206240" cy="0"/>
          </a:xfrm>
          <a:prstGeom prst="line">
            <a:avLst/>
          </a:prstGeom>
          <a:ln w="381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그룹 3"/>
          <p:cNvGrpSpPr/>
          <p:nvPr userDrawn="1"/>
        </p:nvGrpSpPr>
        <p:grpSpPr>
          <a:xfrm>
            <a:off x="7779205" y="6249041"/>
            <a:ext cx="2059224" cy="436396"/>
            <a:chOff x="9429338" y="6132396"/>
            <a:chExt cx="2496029" cy="553039"/>
          </a:xfrm>
        </p:grpSpPr>
        <p:pic>
          <p:nvPicPr>
            <p:cNvPr id="14" name="그림 2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t="2777" r="19125" b="44631"/>
            <a:stretch/>
          </p:blipFill>
          <p:spPr>
            <a:xfrm>
              <a:off x="9429338" y="6132396"/>
              <a:ext cx="729725" cy="552645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" t="60741" r="3793" b="5370"/>
            <a:stretch/>
          </p:blipFill>
          <p:spPr>
            <a:xfrm>
              <a:off x="10226517" y="6141921"/>
              <a:ext cx="1698850" cy="543514"/>
            </a:xfrm>
            <a:prstGeom prst="rect">
              <a:avLst/>
            </a:prstGeom>
          </p:spPr>
        </p:pic>
      </p:grpSp>
      <p:sp>
        <p:nvSpPr>
          <p:cNvPr id="16" name="텍스트 개체 틀 17"/>
          <p:cNvSpPr>
            <a:spLocks noGrp="1"/>
          </p:cNvSpPr>
          <p:nvPr>
            <p:ph type="body" sz="quarter" idx="11" hasCustomPrompt="1"/>
          </p:nvPr>
        </p:nvSpPr>
        <p:spPr>
          <a:xfrm>
            <a:off x="3474720" y="5295900"/>
            <a:ext cx="3108960" cy="7394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  <a:effectLst/>
                <a:latin typeface="Helvetica" pitchFamily="2" charset="0"/>
                <a:ea typeface="HY헤드라인M" panose="02030600000101010101" pitchFamily="18" charset="-127"/>
              </a:defRPr>
            </a:lvl1pPr>
          </a:lstStyle>
          <a:p>
            <a:pPr lvl="0"/>
            <a:r>
              <a:rPr lang="en-US" altLang="ko-KR" dirty="0"/>
              <a:t>YYYY/MM/DD</a:t>
            </a:r>
          </a:p>
        </p:txBody>
      </p:sp>
      <p:sp>
        <p:nvSpPr>
          <p:cNvPr id="17" name="Text Placeholder 26"/>
          <p:cNvSpPr>
            <a:spLocks noGrp="1"/>
          </p:cNvSpPr>
          <p:nvPr>
            <p:ph type="body" sz="quarter" idx="12" hasCustomPrompt="1"/>
          </p:nvPr>
        </p:nvSpPr>
        <p:spPr>
          <a:xfrm>
            <a:off x="800100" y="3281363"/>
            <a:ext cx="8420099" cy="447675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latin typeface="Helvetica" pitchFamily="2" charset="0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Publication</a:t>
            </a:r>
            <a:r>
              <a:rPr lang="en-US" altLang="ko-KR" dirty="0"/>
              <a:t>/conference</a:t>
            </a:r>
            <a:r>
              <a:rPr lang="en-US" dirty="0"/>
              <a:t> details</a:t>
            </a:r>
          </a:p>
        </p:txBody>
      </p:sp>
    </p:spTree>
    <p:extLst>
      <p:ext uri="{BB962C8B-B14F-4D97-AF65-F5344CB8AC3E}">
        <p14:creationId xmlns:p14="http://schemas.microsoft.com/office/powerpoint/2010/main" val="287381724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8" userDrawn="1">
          <p15:clr>
            <a:srgbClr val="FBAE40"/>
          </p15:clr>
        </p15:guide>
        <p15:guide id="2" orient="horz" pos="1392" userDrawn="1">
          <p15:clr>
            <a:srgbClr val="FBAE40"/>
          </p15:clr>
        </p15:guide>
        <p15:guide id="3" orient="horz" pos="1920" userDrawn="1">
          <p15:clr>
            <a:srgbClr val="FBAE40"/>
          </p15:clr>
        </p15:guide>
        <p15:guide id="4" orient="horz" pos="2064" userDrawn="1">
          <p15:clr>
            <a:srgbClr val="FBAE40"/>
          </p15:clr>
        </p15:guide>
        <p15:guide id="5" orient="horz" pos="2352" userDrawn="1">
          <p15:clr>
            <a:srgbClr val="FBAE40"/>
          </p15:clr>
        </p15:guide>
        <p15:guide id="6" orient="horz" pos="2736" userDrawn="1">
          <p15:clr>
            <a:srgbClr val="FBAE40"/>
          </p15:clr>
        </p15:guide>
        <p15:guide id="7" orient="horz" pos="3336" userDrawn="1">
          <p15:clr>
            <a:srgbClr val="FBAE40"/>
          </p15:clr>
        </p15:guide>
        <p15:guide id="8" orient="horz" pos="381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457200"/>
            <a:ext cx="313682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76131" y="987427"/>
            <a:ext cx="494407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099" y="2057400"/>
            <a:ext cx="313682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직사각형 24"/>
          <p:cNvSpPr/>
          <p:nvPr userDrawn="1"/>
        </p:nvSpPr>
        <p:spPr>
          <a:xfrm>
            <a:off x="1" y="6577397"/>
            <a:ext cx="10058400" cy="39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186307" y="6602529"/>
            <a:ext cx="1832039" cy="227532"/>
            <a:chOff x="8096556" y="6602529"/>
            <a:chExt cx="1832039" cy="227532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3" t="1018" r="17355" b="43447"/>
            <a:stretch/>
          </p:blipFill>
          <p:spPr>
            <a:xfrm>
              <a:off x="8998312" y="6603846"/>
              <a:ext cx="273478" cy="209929"/>
            </a:xfrm>
            <a:prstGeom prst="rect">
              <a:avLst/>
            </a:prstGeom>
          </p:spPr>
        </p:pic>
        <p:pic>
          <p:nvPicPr>
            <p:cNvPr id="12" name="그림 2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" t="59502" r="2948" b="5330"/>
            <a:stretch/>
          </p:blipFill>
          <p:spPr>
            <a:xfrm>
              <a:off x="9265839" y="6602529"/>
              <a:ext cx="662756" cy="219013"/>
            </a:xfrm>
            <a:prstGeom prst="rect">
              <a:avLst/>
            </a:prstGeom>
          </p:spPr>
        </p:pic>
        <p:pic>
          <p:nvPicPr>
            <p:cNvPr id="13" name="그림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875"/>
            <a:stretch/>
          </p:blipFill>
          <p:spPr>
            <a:xfrm>
              <a:off x="8096556" y="6607471"/>
              <a:ext cx="200454" cy="191360"/>
            </a:xfrm>
            <a:prstGeom prst="rect">
              <a:avLst/>
            </a:prstGeom>
          </p:spPr>
        </p:pic>
        <p:pic>
          <p:nvPicPr>
            <p:cNvPr id="14" name="그림 2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3" t="8181"/>
            <a:stretch/>
          </p:blipFill>
          <p:spPr>
            <a:xfrm>
              <a:off x="8302841" y="6619240"/>
              <a:ext cx="597484" cy="210821"/>
            </a:xfrm>
            <a:prstGeom prst="rect">
              <a:avLst/>
            </a:prstGeom>
          </p:spPr>
        </p:pic>
      </p:grpSp>
      <p:sp>
        <p:nvSpPr>
          <p:cNvPr id="15" name="직사각형 1"/>
          <p:cNvSpPr/>
          <p:nvPr userDrawn="1"/>
        </p:nvSpPr>
        <p:spPr>
          <a:xfrm>
            <a:off x="822960" y="6738732"/>
            <a:ext cx="7132320" cy="36576"/>
          </a:xfrm>
          <a:prstGeom prst="rect">
            <a:avLst/>
          </a:prstGeom>
          <a:solidFill>
            <a:srgbClr val="47473F"/>
          </a:solidFill>
          <a:ln w="17780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D5B9517-D1F9-41EC-8CA4-7B7773DCFECC}"/>
              </a:ext>
            </a:extLst>
          </p:cNvPr>
          <p:cNvSpPr txBox="1"/>
          <p:nvPr userDrawn="1"/>
        </p:nvSpPr>
        <p:spPr>
          <a:xfrm>
            <a:off x="9701784" y="-1"/>
            <a:ext cx="39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0DF919-92D5-4159-9D0D-68414C1901E2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921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0099" y="457200"/>
            <a:ext cx="3136821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76131" y="987427"/>
            <a:ext cx="494407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00099" y="2057400"/>
            <a:ext cx="313682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직사각형 24"/>
          <p:cNvSpPr/>
          <p:nvPr userDrawn="1"/>
        </p:nvSpPr>
        <p:spPr>
          <a:xfrm>
            <a:off x="1" y="6577397"/>
            <a:ext cx="10058400" cy="39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10" name="Group 9"/>
          <p:cNvGrpSpPr/>
          <p:nvPr userDrawn="1"/>
        </p:nvGrpSpPr>
        <p:grpSpPr>
          <a:xfrm>
            <a:off x="8186307" y="6602529"/>
            <a:ext cx="1832039" cy="227532"/>
            <a:chOff x="8096556" y="6602529"/>
            <a:chExt cx="1832039" cy="227532"/>
          </a:xfrm>
        </p:grpSpPr>
        <p:pic>
          <p:nvPicPr>
            <p:cNvPr id="11" name="그림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3" t="1018" r="17355" b="43447"/>
            <a:stretch/>
          </p:blipFill>
          <p:spPr>
            <a:xfrm>
              <a:off x="8998312" y="6603846"/>
              <a:ext cx="273478" cy="209929"/>
            </a:xfrm>
            <a:prstGeom prst="rect">
              <a:avLst/>
            </a:prstGeom>
          </p:spPr>
        </p:pic>
        <p:pic>
          <p:nvPicPr>
            <p:cNvPr id="12" name="그림 2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" t="59502" r="2948" b="5330"/>
            <a:stretch/>
          </p:blipFill>
          <p:spPr>
            <a:xfrm>
              <a:off x="9265839" y="6602529"/>
              <a:ext cx="662756" cy="219013"/>
            </a:xfrm>
            <a:prstGeom prst="rect">
              <a:avLst/>
            </a:prstGeom>
          </p:spPr>
        </p:pic>
        <p:pic>
          <p:nvPicPr>
            <p:cNvPr id="13" name="그림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875"/>
            <a:stretch/>
          </p:blipFill>
          <p:spPr>
            <a:xfrm>
              <a:off x="8096556" y="6607471"/>
              <a:ext cx="200454" cy="191360"/>
            </a:xfrm>
            <a:prstGeom prst="rect">
              <a:avLst/>
            </a:prstGeom>
          </p:spPr>
        </p:pic>
        <p:pic>
          <p:nvPicPr>
            <p:cNvPr id="14" name="그림 2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3" t="8181"/>
            <a:stretch/>
          </p:blipFill>
          <p:spPr>
            <a:xfrm>
              <a:off x="8302841" y="6619240"/>
              <a:ext cx="597484" cy="210821"/>
            </a:xfrm>
            <a:prstGeom prst="rect">
              <a:avLst/>
            </a:prstGeom>
          </p:spPr>
        </p:pic>
      </p:grpSp>
      <p:sp>
        <p:nvSpPr>
          <p:cNvPr id="15" name="직사각형 1"/>
          <p:cNvSpPr/>
          <p:nvPr userDrawn="1"/>
        </p:nvSpPr>
        <p:spPr>
          <a:xfrm>
            <a:off x="822960" y="6738732"/>
            <a:ext cx="7132320" cy="36576"/>
          </a:xfrm>
          <a:prstGeom prst="rect">
            <a:avLst/>
          </a:prstGeom>
          <a:solidFill>
            <a:srgbClr val="47473F"/>
          </a:solidFill>
          <a:ln w="17780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0EAE1E9-E2E8-4CED-A859-2FC3AC39E952}"/>
              </a:ext>
            </a:extLst>
          </p:cNvPr>
          <p:cNvSpPr txBox="1"/>
          <p:nvPr userDrawn="1"/>
        </p:nvSpPr>
        <p:spPr>
          <a:xfrm>
            <a:off x="9701784" y="-1"/>
            <a:ext cx="39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0DF919-92D5-4159-9D0D-68414C1901E2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6187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직사각형 24"/>
          <p:cNvSpPr/>
          <p:nvPr userDrawn="1"/>
        </p:nvSpPr>
        <p:spPr>
          <a:xfrm>
            <a:off x="1" y="6577397"/>
            <a:ext cx="10058400" cy="39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186307" y="6602529"/>
            <a:ext cx="1832039" cy="227532"/>
            <a:chOff x="8096556" y="6602529"/>
            <a:chExt cx="1832039" cy="227532"/>
          </a:xfrm>
        </p:grpSpPr>
        <p:pic>
          <p:nvPicPr>
            <p:cNvPr id="10" name="그림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3" t="1018" r="17355" b="43447"/>
            <a:stretch/>
          </p:blipFill>
          <p:spPr>
            <a:xfrm>
              <a:off x="8998312" y="6603846"/>
              <a:ext cx="273478" cy="209929"/>
            </a:xfrm>
            <a:prstGeom prst="rect">
              <a:avLst/>
            </a:prstGeom>
          </p:spPr>
        </p:pic>
        <p:pic>
          <p:nvPicPr>
            <p:cNvPr id="11" name="그림 2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" t="59502" r="2948" b="5330"/>
            <a:stretch/>
          </p:blipFill>
          <p:spPr>
            <a:xfrm>
              <a:off x="9265839" y="6602529"/>
              <a:ext cx="662756" cy="219013"/>
            </a:xfrm>
            <a:prstGeom prst="rect">
              <a:avLst/>
            </a:prstGeom>
          </p:spPr>
        </p:pic>
        <p:pic>
          <p:nvPicPr>
            <p:cNvPr id="12" name="그림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875"/>
            <a:stretch/>
          </p:blipFill>
          <p:spPr>
            <a:xfrm>
              <a:off x="8096556" y="6607471"/>
              <a:ext cx="200454" cy="191360"/>
            </a:xfrm>
            <a:prstGeom prst="rect">
              <a:avLst/>
            </a:prstGeom>
          </p:spPr>
        </p:pic>
        <p:pic>
          <p:nvPicPr>
            <p:cNvPr id="13" name="그림 2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3" t="8181"/>
            <a:stretch/>
          </p:blipFill>
          <p:spPr>
            <a:xfrm>
              <a:off x="8302841" y="6619240"/>
              <a:ext cx="597484" cy="210821"/>
            </a:xfrm>
            <a:prstGeom prst="rect">
              <a:avLst/>
            </a:prstGeom>
          </p:spPr>
        </p:pic>
      </p:grpSp>
      <p:sp>
        <p:nvSpPr>
          <p:cNvPr id="14" name="직사각형 1"/>
          <p:cNvSpPr/>
          <p:nvPr userDrawn="1"/>
        </p:nvSpPr>
        <p:spPr>
          <a:xfrm>
            <a:off x="822960" y="6738732"/>
            <a:ext cx="7132320" cy="36576"/>
          </a:xfrm>
          <a:prstGeom prst="rect">
            <a:avLst/>
          </a:prstGeom>
          <a:solidFill>
            <a:srgbClr val="47473F"/>
          </a:solidFill>
          <a:ln w="17780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DA5951F-CBE6-4974-BF2C-B81CD129F4EA}"/>
              </a:ext>
            </a:extLst>
          </p:cNvPr>
          <p:cNvSpPr txBox="1"/>
          <p:nvPr userDrawn="1"/>
        </p:nvSpPr>
        <p:spPr>
          <a:xfrm>
            <a:off x="9701784" y="-1"/>
            <a:ext cx="39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0DF919-92D5-4159-9D0D-68414C1901E2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0200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98043" y="571499"/>
            <a:ext cx="2022157" cy="56054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0099" y="571499"/>
            <a:ext cx="6272213" cy="560546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직사각형 24"/>
          <p:cNvSpPr/>
          <p:nvPr userDrawn="1"/>
        </p:nvSpPr>
        <p:spPr>
          <a:xfrm>
            <a:off x="1" y="6577397"/>
            <a:ext cx="10058400" cy="39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9" name="Group 8"/>
          <p:cNvGrpSpPr/>
          <p:nvPr userDrawn="1"/>
        </p:nvGrpSpPr>
        <p:grpSpPr>
          <a:xfrm>
            <a:off x="8186307" y="6602529"/>
            <a:ext cx="1832039" cy="227532"/>
            <a:chOff x="8096556" y="6602529"/>
            <a:chExt cx="1832039" cy="227532"/>
          </a:xfrm>
        </p:grpSpPr>
        <p:pic>
          <p:nvPicPr>
            <p:cNvPr id="10" name="그림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3" t="1018" r="17355" b="43447"/>
            <a:stretch/>
          </p:blipFill>
          <p:spPr>
            <a:xfrm>
              <a:off x="8998312" y="6603846"/>
              <a:ext cx="273478" cy="209929"/>
            </a:xfrm>
            <a:prstGeom prst="rect">
              <a:avLst/>
            </a:prstGeom>
          </p:spPr>
        </p:pic>
        <p:pic>
          <p:nvPicPr>
            <p:cNvPr id="11" name="그림 2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" t="59502" r="2948" b="5330"/>
            <a:stretch/>
          </p:blipFill>
          <p:spPr>
            <a:xfrm>
              <a:off x="9265839" y="6602529"/>
              <a:ext cx="662756" cy="219013"/>
            </a:xfrm>
            <a:prstGeom prst="rect">
              <a:avLst/>
            </a:prstGeom>
          </p:spPr>
        </p:pic>
        <p:pic>
          <p:nvPicPr>
            <p:cNvPr id="12" name="그림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875"/>
            <a:stretch/>
          </p:blipFill>
          <p:spPr>
            <a:xfrm>
              <a:off x="8096556" y="6607471"/>
              <a:ext cx="200454" cy="191360"/>
            </a:xfrm>
            <a:prstGeom prst="rect">
              <a:avLst/>
            </a:prstGeom>
          </p:spPr>
        </p:pic>
        <p:pic>
          <p:nvPicPr>
            <p:cNvPr id="13" name="그림 2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3" t="8181"/>
            <a:stretch/>
          </p:blipFill>
          <p:spPr>
            <a:xfrm>
              <a:off x="8302841" y="6619240"/>
              <a:ext cx="597484" cy="210821"/>
            </a:xfrm>
            <a:prstGeom prst="rect">
              <a:avLst/>
            </a:prstGeom>
          </p:spPr>
        </p:pic>
      </p:grpSp>
      <p:sp>
        <p:nvSpPr>
          <p:cNvPr id="14" name="직사각형 1"/>
          <p:cNvSpPr/>
          <p:nvPr userDrawn="1"/>
        </p:nvSpPr>
        <p:spPr>
          <a:xfrm>
            <a:off x="822960" y="6738732"/>
            <a:ext cx="7132320" cy="36576"/>
          </a:xfrm>
          <a:prstGeom prst="rect">
            <a:avLst/>
          </a:prstGeom>
          <a:solidFill>
            <a:srgbClr val="47473F"/>
          </a:solidFill>
          <a:ln w="17780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447A71-8C4C-4716-A525-BBD2E41E434A}"/>
              </a:ext>
            </a:extLst>
          </p:cNvPr>
          <p:cNvSpPr txBox="1"/>
          <p:nvPr userDrawn="1"/>
        </p:nvSpPr>
        <p:spPr>
          <a:xfrm>
            <a:off x="9701784" y="-1"/>
            <a:ext cx="39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0DF919-92D5-4159-9D0D-68414C1901E2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13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1"/>
          <p:cNvSpPr/>
          <p:nvPr userDrawn="1"/>
        </p:nvSpPr>
        <p:spPr>
          <a:xfrm>
            <a:off x="822960" y="6738732"/>
            <a:ext cx="7132320" cy="36576"/>
          </a:xfrm>
          <a:prstGeom prst="rect">
            <a:avLst/>
          </a:prstGeom>
          <a:solidFill>
            <a:srgbClr val="47473F"/>
          </a:solidFill>
          <a:ln w="17780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8" name="직사각형 24"/>
          <p:cNvSpPr/>
          <p:nvPr userDrawn="1"/>
        </p:nvSpPr>
        <p:spPr>
          <a:xfrm>
            <a:off x="1" y="6577397"/>
            <a:ext cx="10058400" cy="39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cxnSp>
        <p:nvCxnSpPr>
          <p:cNvPr id="10" name="직선 연결선 21"/>
          <p:cNvCxnSpPr/>
          <p:nvPr userDrawn="1"/>
        </p:nvCxnSpPr>
        <p:spPr>
          <a:xfrm>
            <a:off x="822960" y="1180742"/>
            <a:ext cx="5486400" cy="0"/>
          </a:xfrm>
          <a:prstGeom prst="line">
            <a:avLst/>
          </a:prstGeom>
          <a:ln w="1905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0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1018" r="17355" b="43447"/>
          <a:stretch/>
        </p:blipFill>
        <p:spPr>
          <a:xfrm>
            <a:off x="9088063" y="6603846"/>
            <a:ext cx="273478" cy="209929"/>
          </a:xfrm>
          <a:prstGeom prst="rect">
            <a:avLst/>
          </a:prstGeom>
        </p:spPr>
      </p:pic>
      <p:pic>
        <p:nvPicPr>
          <p:cNvPr id="13" name="그림 27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59502" r="2948" b="5330"/>
          <a:stretch/>
        </p:blipFill>
        <p:spPr>
          <a:xfrm>
            <a:off x="9355590" y="6602529"/>
            <a:ext cx="662756" cy="219013"/>
          </a:xfrm>
          <a:prstGeom prst="rect">
            <a:avLst/>
          </a:prstGeom>
        </p:spPr>
      </p:pic>
      <p:sp>
        <p:nvSpPr>
          <p:cNvPr id="17" name="Text Placeholder 2"/>
          <p:cNvSpPr>
            <a:spLocks noGrp="1"/>
          </p:cNvSpPr>
          <p:nvPr userDrawn="1">
            <p:ph type="body" sz="quarter" idx="14"/>
          </p:nvPr>
        </p:nvSpPr>
        <p:spPr>
          <a:xfrm>
            <a:off x="800100" y="1467430"/>
            <a:ext cx="8440526" cy="470477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9701784" y="-1"/>
            <a:ext cx="39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0DF919-92D5-4159-9D0D-68414C1901E2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itle 3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altLang="ko-KR" dirty="0"/>
              <a:t>text: Regular Slide</a:t>
            </a:r>
            <a:endParaRPr lang="en-US" dirty="0"/>
          </a:p>
        </p:txBody>
      </p:sp>
      <p:pic>
        <p:nvPicPr>
          <p:cNvPr id="16" name="그림 4">
            <a:extLst>
              <a:ext uri="{FF2B5EF4-FFF2-40B4-BE49-F238E27FC236}">
                <a16:creationId xmlns:a16="http://schemas.microsoft.com/office/drawing/2014/main" id="{19A1121E-ADD0-4DDA-890F-E8C4572D4D0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40" y="6650182"/>
            <a:ext cx="1128388" cy="1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4543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orient="horz" pos="912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24"/>
          <p:cNvSpPr/>
          <p:nvPr userDrawn="1"/>
        </p:nvSpPr>
        <p:spPr>
          <a:xfrm>
            <a:off x="1" y="6577397"/>
            <a:ext cx="10058400" cy="39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5" name="직사각형 1"/>
          <p:cNvSpPr/>
          <p:nvPr userDrawn="1"/>
        </p:nvSpPr>
        <p:spPr>
          <a:xfrm>
            <a:off x="822960" y="6738732"/>
            <a:ext cx="7132320" cy="36576"/>
          </a:xfrm>
          <a:prstGeom prst="rect">
            <a:avLst/>
          </a:prstGeom>
          <a:solidFill>
            <a:srgbClr val="47473F"/>
          </a:solidFill>
          <a:ln w="17780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9" name="Text Placeholder 2"/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800100" y="1467430"/>
            <a:ext cx="8440526" cy="470477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Use this slide if you want to use big images/figures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Title 2"/>
          <p:cNvSpPr>
            <a:spLocks noGrp="1"/>
          </p:cNvSpPr>
          <p:nvPr userDrawn="1"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</a:t>
            </a:r>
            <a:r>
              <a:rPr lang="en-US" altLang="ko-KR" dirty="0"/>
              <a:t>text: Full Slide</a:t>
            </a:r>
            <a:endParaRPr lang="en-US" dirty="0"/>
          </a:p>
        </p:txBody>
      </p:sp>
      <p:pic>
        <p:nvPicPr>
          <p:cNvPr id="12" name="그림 10">
            <a:extLst>
              <a:ext uri="{FF2B5EF4-FFF2-40B4-BE49-F238E27FC236}">
                <a16:creationId xmlns:a16="http://schemas.microsoft.com/office/drawing/2014/main" id="{A162D92F-06AD-4ABB-B431-5057980E2C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1018" r="17355" b="43447"/>
          <a:stretch/>
        </p:blipFill>
        <p:spPr>
          <a:xfrm>
            <a:off x="9088063" y="6603846"/>
            <a:ext cx="273478" cy="209929"/>
          </a:xfrm>
          <a:prstGeom prst="rect">
            <a:avLst/>
          </a:prstGeom>
        </p:spPr>
      </p:pic>
      <p:pic>
        <p:nvPicPr>
          <p:cNvPr id="13" name="그림 27">
            <a:extLst>
              <a:ext uri="{FF2B5EF4-FFF2-40B4-BE49-F238E27FC236}">
                <a16:creationId xmlns:a16="http://schemas.microsoft.com/office/drawing/2014/main" id="{D92BA0F4-429D-478D-82C0-B14334541B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59502" r="2948" b="5330"/>
          <a:stretch/>
        </p:blipFill>
        <p:spPr>
          <a:xfrm>
            <a:off x="9355590" y="6602529"/>
            <a:ext cx="662756" cy="219013"/>
          </a:xfrm>
          <a:prstGeom prst="rect">
            <a:avLst/>
          </a:prstGeom>
        </p:spPr>
      </p:pic>
      <p:pic>
        <p:nvPicPr>
          <p:cNvPr id="14" name="그림 4">
            <a:extLst>
              <a:ext uri="{FF2B5EF4-FFF2-40B4-BE49-F238E27FC236}">
                <a16:creationId xmlns:a16="http://schemas.microsoft.com/office/drawing/2014/main" id="{E5451638-9063-4B1B-A2F2-FF85D9EA967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40" y="6650182"/>
            <a:ext cx="1128388" cy="16510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639E5CC-CCCB-4B00-BB60-3746853BE1ED}"/>
              </a:ext>
            </a:extLst>
          </p:cNvPr>
          <p:cNvSpPr txBox="1"/>
          <p:nvPr userDrawn="1"/>
        </p:nvSpPr>
        <p:spPr>
          <a:xfrm>
            <a:off x="9701784" y="-1"/>
            <a:ext cx="39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0DF919-92D5-4159-9D0D-68414C1901E2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541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4"/>
          <p:cNvSpPr/>
          <p:nvPr userDrawn="1"/>
        </p:nvSpPr>
        <p:spPr>
          <a:xfrm>
            <a:off x="1" y="6577397"/>
            <a:ext cx="10058400" cy="39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3" name="직사각형 1"/>
          <p:cNvSpPr/>
          <p:nvPr userDrawn="1"/>
        </p:nvSpPr>
        <p:spPr>
          <a:xfrm>
            <a:off x="822960" y="6738732"/>
            <a:ext cx="7132320" cy="36576"/>
          </a:xfrm>
          <a:prstGeom prst="rect">
            <a:avLst/>
          </a:prstGeom>
          <a:solidFill>
            <a:srgbClr val="47473F"/>
          </a:solidFill>
          <a:ln w="17780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22960" y="3136392"/>
            <a:ext cx="8412480" cy="585216"/>
          </a:xfrm>
        </p:spPr>
        <p:txBody>
          <a:bodyPr/>
          <a:lstStyle>
            <a:lvl1pPr algn="ctr">
              <a:defRPr spc="300"/>
            </a:lvl1pPr>
          </a:lstStyle>
          <a:p>
            <a:r>
              <a:rPr lang="en-US" altLang="ko-KR" dirty="0"/>
              <a:t>Section Heading</a:t>
            </a:r>
            <a:br>
              <a:rPr lang="en-US" altLang="ko-KR" dirty="0"/>
            </a:br>
            <a:r>
              <a:rPr lang="en-US" altLang="ko-KR" dirty="0"/>
              <a:t>(Optional)</a:t>
            </a:r>
            <a:endParaRPr lang="en-US" dirty="0"/>
          </a:p>
        </p:txBody>
      </p:sp>
      <p:pic>
        <p:nvPicPr>
          <p:cNvPr id="14" name="그림 10">
            <a:extLst>
              <a:ext uri="{FF2B5EF4-FFF2-40B4-BE49-F238E27FC236}">
                <a16:creationId xmlns:a16="http://schemas.microsoft.com/office/drawing/2014/main" id="{B36A0D1E-E4DB-436E-AA9B-E485BD36A1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1018" r="17355" b="43447"/>
          <a:stretch/>
        </p:blipFill>
        <p:spPr>
          <a:xfrm>
            <a:off x="9088063" y="6603846"/>
            <a:ext cx="273478" cy="209929"/>
          </a:xfrm>
          <a:prstGeom prst="rect">
            <a:avLst/>
          </a:prstGeom>
        </p:spPr>
      </p:pic>
      <p:pic>
        <p:nvPicPr>
          <p:cNvPr id="15" name="그림 27">
            <a:extLst>
              <a:ext uri="{FF2B5EF4-FFF2-40B4-BE49-F238E27FC236}">
                <a16:creationId xmlns:a16="http://schemas.microsoft.com/office/drawing/2014/main" id="{A54DBF82-C0EA-4FB6-A7F9-FA869A2CED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59502" r="2948" b="5330"/>
          <a:stretch/>
        </p:blipFill>
        <p:spPr>
          <a:xfrm>
            <a:off x="9355590" y="6602529"/>
            <a:ext cx="662756" cy="219013"/>
          </a:xfrm>
          <a:prstGeom prst="rect">
            <a:avLst/>
          </a:prstGeom>
        </p:spPr>
      </p:pic>
      <p:pic>
        <p:nvPicPr>
          <p:cNvPr id="16" name="그림 4">
            <a:extLst>
              <a:ext uri="{FF2B5EF4-FFF2-40B4-BE49-F238E27FC236}">
                <a16:creationId xmlns:a16="http://schemas.microsoft.com/office/drawing/2014/main" id="{35DDDDAA-68CC-4C63-9C51-AE2273AB6C8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40" y="6650182"/>
            <a:ext cx="1128388" cy="165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1430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896" userDrawn="1">
          <p15:clr>
            <a:srgbClr val="FBAE40"/>
          </p15:clr>
        </p15:guide>
        <p15:guide id="2" orient="horz" pos="2424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0100" y="571500"/>
            <a:ext cx="8412480" cy="57150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Click to edit </a:t>
            </a:r>
            <a:r>
              <a:rPr lang="en-US" altLang="ko-KR" dirty="0"/>
              <a:t>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00099" y="1825625"/>
            <a:ext cx="4166235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92065" y="1825625"/>
            <a:ext cx="4120515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직사각형 24"/>
          <p:cNvSpPr/>
          <p:nvPr userDrawn="1"/>
        </p:nvSpPr>
        <p:spPr>
          <a:xfrm>
            <a:off x="1" y="6577397"/>
            <a:ext cx="10058400" cy="39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3" name="직사각형 1"/>
          <p:cNvSpPr/>
          <p:nvPr userDrawn="1"/>
        </p:nvSpPr>
        <p:spPr>
          <a:xfrm>
            <a:off x="822960" y="6738732"/>
            <a:ext cx="7132320" cy="36576"/>
          </a:xfrm>
          <a:prstGeom prst="rect">
            <a:avLst/>
          </a:prstGeom>
          <a:solidFill>
            <a:srgbClr val="47473F"/>
          </a:solidFill>
          <a:ln w="17780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3" name="그림 10">
            <a:extLst>
              <a:ext uri="{FF2B5EF4-FFF2-40B4-BE49-F238E27FC236}">
                <a16:creationId xmlns:a16="http://schemas.microsoft.com/office/drawing/2014/main" id="{17751563-5C93-4D41-BA56-65ED6CDDA9E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1018" r="17355" b="43447"/>
          <a:stretch/>
        </p:blipFill>
        <p:spPr>
          <a:xfrm>
            <a:off x="9088063" y="6603846"/>
            <a:ext cx="273478" cy="209929"/>
          </a:xfrm>
          <a:prstGeom prst="rect">
            <a:avLst/>
          </a:prstGeom>
        </p:spPr>
      </p:pic>
      <p:pic>
        <p:nvPicPr>
          <p:cNvPr id="14" name="그림 27">
            <a:extLst>
              <a:ext uri="{FF2B5EF4-FFF2-40B4-BE49-F238E27FC236}">
                <a16:creationId xmlns:a16="http://schemas.microsoft.com/office/drawing/2014/main" id="{8E7F3A26-BE6B-41EF-AB17-A947F7CDB3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59502" r="2948" b="5330"/>
          <a:stretch/>
        </p:blipFill>
        <p:spPr>
          <a:xfrm>
            <a:off x="9355590" y="6602529"/>
            <a:ext cx="662756" cy="219013"/>
          </a:xfrm>
          <a:prstGeom prst="rect">
            <a:avLst/>
          </a:prstGeom>
        </p:spPr>
      </p:pic>
      <p:pic>
        <p:nvPicPr>
          <p:cNvPr id="15" name="그림 4">
            <a:extLst>
              <a:ext uri="{FF2B5EF4-FFF2-40B4-BE49-F238E27FC236}">
                <a16:creationId xmlns:a16="http://schemas.microsoft.com/office/drawing/2014/main" id="{3D040590-6A42-42A1-B3F0-FA18BD937AD7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40" y="6650182"/>
            <a:ext cx="1128388" cy="16510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511C7D2-BA04-465F-A5C4-3FDACBF1ABEF}"/>
              </a:ext>
            </a:extLst>
          </p:cNvPr>
          <p:cNvSpPr txBox="1"/>
          <p:nvPr userDrawn="1"/>
        </p:nvSpPr>
        <p:spPr>
          <a:xfrm>
            <a:off x="9701784" y="-1"/>
            <a:ext cx="39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0DF919-92D5-4159-9D0D-68414C1901E2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0667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800100" y="571500"/>
            <a:ext cx="8420100" cy="571500"/>
          </a:xfrm>
        </p:spPr>
        <p:txBody>
          <a:bodyPr/>
          <a:lstStyle/>
          <a:p>
            <a:r>
              <a:rPr lang="en-US" dirty="0"/>
              <a:t>Click to edit </a:t>
            </a:r>
            <a:r>
              <a:rPr lang="en-US" altLang="ko-KR" dirty="0"/>
              <a:t>text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681163"/>
            <a:ext cx="41479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00100" y="2505075"/>
            <a:ext cx="4147900" cy="366712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92066" y="1681163"/>
            <a:ext cx="4128134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92066" y="2505075"/>
            <a:ext cx="4128134" cy="3667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직사각형 24"/>
          <p:cNvSpPr/>
          <p:nvPr userDrawn="1"/>
        </p:nvSpPr>
        <p:spPr>
          <a:xfrm>
            <a:off x="1" y="6577397"/>
            <a:ext cx="10058400" cy="39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25" name="직사각형 1"/>
          <p:cNvSpPr/>
          <p:nvPr userDrawn="1"/>
        </p:nvSpPr>
        <p:spPr>
          <a:xfrm>
            <a:off x="822960" y="6738732"/>
            <a:ext cx="7132320" cy="36576"/>
          </a:xfrm>
          <a:prstGeom prst="rect">
            <a:avLst/>
          </a:prstGeom>
          <a:solidFill>
            <a:srgbClr val="47473F"/>
          </a:solidFill>
          <a:ln w="17780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5" name="그림 10">
            <a:extLst>
              <a:ext uri="{FF2B5EF4-FFF2-40B4-BE49-F238E27FC236}">
                <a16:creationId xmlns:a16="http://schemas.microsoft.com/office/drawing/2014/main" id="{66E78B19-2D78-40F5-867D-822DAE18F22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43" t="1018" r="17355" b="43447"/>
          <a:stretch/>
        </p:blipFill>
        <p:spPr>
          <a:xfrm>
            <a:off x="9088063" y="6603846"/>
            <a:ext cx="273478" cy="209929"/>
          </a:xfrm>
          <a:prstGeom prst="rect">
            <a:avLst/>
          </a:prstGeom>
        </p:spPr>
      </p:pic>
      <p:pic>
        <p:nvPicPr>
          <p:cNvPr id="16" name="그림 27">
            <a:extLst>
              <a:ext uri="{FF2B5EF4-FFF2-40B4-BE49-F238E27FC236}">
                <a16:creationId xmlns:a16="http://schemas.microsoft.com/office/drawing/2014/main" id="{DF48E908-489C-4096-978C-DB00124814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87" t="59502" r="2948" b="5330"/>
          <a:stretch/>
        </p:blipFill>
        <p:spPr>
          <a:xfrm>
            <a:off x="9355590" y="6602529"/>
            <a:ext cx="662756" cy="219013"/>
          </a:xfrm>
          <a:prstGeom prst="rect">
            <a:avLst/>
          </a:prstGeom>
        </p:spPr>
      </p:pic>
      <p:pic>
        <p:nvPicPr>
          <p:cNvPr id="17" name="그림 4">
            <a:extLst>
              <a:ext uri="{FF2B5EF4-FFF2-40B4-BE49-F238E27FC236}">
                <a16:creationId xmlns:a16="http://schemas.microsoft.com/office/drawing/2014/main" id="{D13E46FE-E503-4D1E-91E3-101EE4D8B58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640" y="6650182"/>
            <a:ext cx="1128388" cy="16510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8712977-CE91-4FD3-A41C-730A078144DC}"/>
              </a:ext>
            </a:extLst>
          </p:cNvPr>
          <p:cNvSpPr txBox="1"/>
          <p:nvPr userDrawn="1"/>
        </p:nvSpPr>
        <p:spPr>
          <a:xfrm>
            <a:off x="9701784" y="-1"/>
            <a:ext cx="39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0DF919-92D5-4159-9D0D-68414C1901E2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829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For LAB SEMINA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 userDrawn="1"/>
        </p:nvSpPr>
        <p:spPr>
          <a:xfrm>
            <a:off x="822960" y="2324065"/>
            <a:ext cx="839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800" spc="300" dirty="0"/>
              <a:t>Thank you!</a:t>
            </a:r>
          </a:p>
        </p:txBody>
      </p:sp>
      <p:sp>
        <p:nvSpPr>
          <p:cNvPr id="15" name="직사각형 1"/>
          <p:cNvSpPr/>
          <p:nvPr userDrawn="1"/>
        </p:nvSpPr>
        <p:spPr>
          <a:xfrm flipV="1">
            <a:off x="1026160" y="3215640"/>
            <a:ext cx="5298440" cy="45719"/>
          </a:xfrm>
          <a:prstGeom prst="rect">
            <a:avLst/>
          </a:prstGeom>
          <a:solidFill>
            <a:srgbClr val="47473F"/>
          </a:solidFill>
          <a:ln w="5715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6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36" y="6014340"/>
            <a:ext cx="3900291" cy="570690"/>
          </a:xfrm>
          <a:prstGeom prst="rect">
            <a:avLst/>
          </a:prstGeom>
        </p:spPr>
      </p:pic>
      <p:grpSp>
        <p:nvGrpSpPr>
          <p:cNvPr id="17" name="그룹 3"/>
          <p:cNvGrpSpPr/>
          <p:nvPr userDrawn="1"/>
        </p:nvGrpSpPr>
        <p:grpSpPr>
          <a:xfrm>
            <a:off x="5963667" y="5935536"/>
            <a:ext cx="3256533" cy="690133"/>
            <a:chOff x="9429338" y="6132396"/>
            <a:chExt cx="2496029" cy="553039"/>
          </a:xfrm>
        </p:grpSpPr>
        <p:pic>
          <p:nvPicPr>
            <p:cNvPr id="18" name="그림 2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t="2777" r="19125" b="44631"/>
            <a:stretch/>
          </p:blipFill>
          <p:spPr>
            <a:xfrm>
              <a:off x="9429338" y="6132396"/>
              <a:ext cx="729725" cy="552645"/>
            </a:xfrm>
            <a:prstGeom prst="rect">
              <a:avLst/>
            </a:prstGeom>
          </p:spPr>
        </p:pic>
        <p:pic>
          <p:nvPicPr>
            <p:cNvPr id="19" name="그림 14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" t="60741" r="3793" b="5370"/>
            <a:stretch/>
          </p:blipFill>
          <p:spPr>
            <a:xfrm>
              <a:off x="10226517" y="6141921"/>
              <a:ext cx="1698850" cy="543514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5CA4497E-A6AD-4E9B-A4F6-C30EC72A0A1C}"/>
              </a:ext>
            </a:extLst>
          </p:cNvPr>
          <p:cNvSpPr txBox="1"/>
          <p:nvPr userDrawn="1"/>
        </p:nvSpPr>
        <p:spPr>
          <a:xfrm>
            <a:off x="9701784" y="-1"/>
            <a:ext cx="39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0DF919-92D5-4159-9D0D-68414C1901E2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79132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 userDrawn="1">
          <p15:clr>
            <a:srgbClr val="FBAE40"/>
          </p15:clr>
        </p15:guide>
        <p15:guide id="2" orient="horz" pos="2112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FOR CON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24"/>
          <p:cNvSpPr/>
          <p:nvPr userDrawn="1"/>
        </p:nvSpPr>
        <p:spPr>
          <a:xfrm>
            <a:off x="-101599" y="4824797"/>
            <a:ext cx="10058400" cy="39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 userDrawn="1"/>
        </p:nvSpPr>
        <p:spPr>
          <a:xfrm>
            <a:off x="822960" y="2324065"/>
            <a:ext cx="83972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sz="4800" spc="300" dirty="0"/>
              <a:t>Thank you!</a:t>
            </a:r>
          </a:p>
        </p:txBody>
      </p:sp>
      <p:sp>
        <p:nvSpPr>
          <p:cNvPr id="15" name="직사각형 1"/>
          <p:cNvSpPr/>
          <p:nvPr userDrawn="1"/>
        </p:nvSpPr>
        <p:spPr>
          <a:xfrm flipV="1">
            <a:off x="1026160" y="3215640"/>
            <a:ext cx="5298440" cy="45719"/>
          </a:xfrm>
          <a:prstGeom prst="rect">
            <a:avLst/>
          </a:prstGeom>
          <a:solidFill>
            <a:srgbClr val="47473F"/>
          </a:solidFill>
          <a:ln w="5715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pic>
        <p:nvPicPr>
          <p:cNvPr id="16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936" y="6014340"/>
            <a:ext cx="3900291" cy="570690"/>
          </a:xfrm>
          <a:prstGeom prst="rect">
            <a:avLst/>
          </a:prstGeom>
        </p:spPr>
      </p:pic>
      <p:grpSp>
        <p:nvGrpSpPr>
          <p:cNvPr id="17" name="그룹 3"/>
          <p:cNvGrpSpPr/>
          <p:nvPr userDrawn="1"/>
        </p:nvGrpSpPr>
        <p:grpSpPr>
          <a:xfrm>
            <a:off x="5963667" y="5935536"/>
            <a:ext cx="3256533" cy="690133"/>
            <a:chOff x="9429338" y="6132396"/>
            <a:chExt cx="2496029" cy="553039"/>
          </a:xfrm>
        </p:grpSpPr>
        <p:pic>
          <p:nvPicPr>
            <p:cNvPr id="18" name="그림 2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94" t="2777" r="19125" b="44631"/>
            <a:stretch/>
          </p:blipFill>
          <p:spPr>
            <a:xfrm>
              <a:off x="9429338" y="6132396"/>
              <a:ext cx="729725" cy="552645"/>
            </a:xfrm>
            <a:prstGeom prst="rect">
              <a:avLst/>
            </a:prstGeom>
          </p:spPr>
        </p:pic>
        <p:pic>
          <p:nvPicPr>
            <p:cNvPr id="19" name="그림 14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953" t="60741" r="3793" b="5370"/>
            <a:stretch/>
          </p:blipFill>
          <p:spPr>
            <a:xfrm>
              <a:off x="10226517" y="6141921"/>
              <a:ext cx="1698850" cy="543514"/>
            </a:xfrm>
            <a:prstGeom prst="rect">
              <a:avLst/>
            </a:prstGeom>
          </p:spPr>
        </p:pic>
      </p:grpSp>
      <p:sp>
        <p:nvSpPr>
          <p:cNvPr id="21" name="TextBox 20"/>
          <p:cNvSpPr txBox="1"/>
          <p:nvPr userDrawn="1"/>
        </p:nvSpPr>
        <p:spPr>
          <a:xfrm>
            <a:off x="822960" y="4396967"/>
            <a:ext cx="8397240" cy="43088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lvl="0" algn="l"/>
            <a:r>
              <a:rPr lang="en-US" altLang="ko-KR" sz="2200" spc="0" dirty="0">
                <a:solidFill>
                  <a:srgbClr val="0070C0"/>
                </a:solidFill>
              </a:rPr>
              <a:t>mimocom.knu.ac.kr</a:t>
            </a:r>
            <a:endParaRPr lang="en-US" sz="2200" spc="0" dirty="0">
              <a:solidFill>
                <a:srgbClr val="0070C0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822960" y="4397526"/>
            <a:ext cx="8397240" cy="429768"/>
          </a:xfrm>
        </p:spPr>
        <p:txBody>
          <a:bodyPr>
            <a:normAutofit/>
          </a:bodyPr>
          <a:lstStyle>
            <a:lvl1pPr algn="r">
              <a:defRPr sz="2200">
                <a:solidFill>
                  <a:srgbClr val="0070C0"/>
                </a:solidFill>
              </a:defRPr>
            </a:lvl1pPr>
          </a:lstStyle>
          <a:p>
            <a:pPr lvl="0"/>
            <a:r>
              <a:rPr lang="en-US" dirty="0"/>
              <a:t>email@knu.ac.kr (should be official email)</a:t>
            </a:r>
            <a:br>
              <a:rPr lang="en-US" dirty="0"/>
            </a:br>
            <a:r>
              <a:rPr lang="en-US" dirty="0"/>
              <a:t>Use this slide for conferences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B91BBC3-A60F-4480-9F60-4065D4978128}"/>
              </a:ext>
            </a:extLst>
          </p:cNvPr>
          <p:cNvSpPr txBox="1"/>
          <p:nvPr userDrawn="1"/>
        </p:nvSpPr>
        <p:spPr>
          <a:xfrm>
            <a:off x="9701784" y="-1"/>
            <a:ext cx="3972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30DF919-92D5-4159-9D0D-68414C1901E2}" type="slidenum">
              <a:rPr lang="en-US" sz="120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‹#›</a:t>
            </a:fld>
            <a:endParaRPr 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06148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56">
          <p15:clr>
            <a:srgbClr val="FBAE40"/>
          </p15:clr>
        </p15:guide>
        <p15:guide id="2" orient="horz" pos="211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24"/>
          <p:cNvSpPr/>
          <p:nvPr userDrawn="1"/>
        </p:nvSpPr>
        <p:spPr>
          <a:xfrm>
            <a:off x="1" y="6577397"/>
            <a:ext cx="10058400" cy="3991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8186307" y="6602529"/>
            <a:ext cx="1832039" cy="227532"/>
            <a:chOff x="8096556" y="6602529"/>
            <a:chExt cx="1832039" cy="227532"/>
          </a:xfrm>
        </p:grpSpPr>
        <p:pic>
          <p:nvPicPr>
            <p:cNvPr id="14" name="그림 10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243" t="1018" r="17355" b="43447"/>
            <a:stretch/>
          </p:blipFill>
          <p:spPr>
            <a:xfrm>
              <a:off x="8998312" y="6603846"/>
              <a:ext cx="273478" cy="209929"/>
            </a:xfrm>
            <a:prstGeom prst="rect">
              <a:avLst/>
            </a:prstGeom>
          </p:spPr>
        </p:pic>
        <p:pic>
          <p:nvPicPr>
            <p:cNvPr id="15" name="그림 27"/>
            <p:cNvPicPr>
              <a:picLocks noChangeAspect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87" t="59502" r="2948" b="5330"/>
            <a:stretch/>
          </p:blipFill>
          <p:spPr>
            <a:xfrm>
              <a:off x="9265839" y="6602529"/>
              <a:ext cx="662756" cy="219013"/>
            </a:xfrm>
            <a:prstGeom prst="rect">
              <a:avLst/>
            </a:prstGeom>
          </p:spPr>
        </p:pic>
        <p:pic>
          <p:nvPicPr>
            <p:cNvPr id="16" name="그림 13"/>
            <p:cNvPicPr>
              <a:picLocks noChangeAspect="1"/>
            </p:cNvPicPr>
            <p:nvPr userDrawn="1"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3875"/>
            <a:stretch/>
          </p:blipFill>
          <p:spPr>
            <a:xfrm>
              <a:off x="8096556" y="6607471"/>
              <a:ext cx="200454" cy="191360"/>
            </a:xfrm>
            <a:prstGeom prst="rect">
              <a:avLst/>
            </a:prstGeom>
          </p:spPr>
        </p:pic>
        <p:pic>
          <p:nvPicPr>
            <p:cNvPr id="17" name="그림 28"/>
            <p:cNvPicPr>
              <a:picLocks noChangeAspect="1"/>
            </p:cNvPicPr>
            <p:nvPr userDrawn="1"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43" t="8181"/>
            <a:stretch/>
          </p:blipFill>
          <p:spPr>
            <a:xfrm>
              <a:off x="8302841" y="6619240"/>
              <a:ext cx="597484" cy="210821"/>
            </a:xfrm>
            <a:prstGeom prst="rect">
              <a:avLst/>
            </a:prstGeom>
          </p:spPr>
        </p:pic>
      </p:grpSp>
      <p:sp>
        <p:nvSpPr>
          <p:cNvPr id="18" name="직사각형 1"/>
          <p:cNvSpPr/>
          <p:nvPr userDrawn="1"/>
        </p:nvSpPr>
        <p:spPr>
          <a:xfrm>
            <a:off x="822960" y="6738732"/>
            <a:ext cx="7132320" cy="36576"/>
          </a:xfrm>
          <a:prstGeom prst="rect">
            <a:avLst/>
          </a:prstGeom>
          <a:solidFill>
            <a:srgbClr val="47473F"/>
          </a:solidFill>
          <a:ln w="177800">
            <a:gradFill flip="none" rotWithShape="1">
              <a:gsLst>
                <a:gs pos="100000">
                  <a:schemeClr val="bg1"/>
                </a:gs>
                <a:gs pos="15000">
                  <a:srgbClr val="174656"/>
                </a:gs>
                <a:gs pos="48000">
                  <a:srgbClr val="C34905"/>
                </a:gs>
                <a:gs pos="79000">
                  <a:schemeClr val="bg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</p:spTree>
    <p:extLst>
      <p:ext uri="{BB962C8B-B14F-4D97-AF65-F5344CB8AC3E}">
        <p14:creationId xmlns:p14="http://schemas.microsoft.com/office/powerpoint/2010/main" val="15487672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00100" y="571500"/>
            <a:ext cx="8412480" cy="5852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00100" y="1456000"/>
            <a:ext cx="8412480" cy="4709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0100" y="6378575"/>
            <a:ext cx="22631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0FB3F7-F652-480F-803B-F5D3142DD952}" type="datetimeFigureOut">
              <a:rPr lang="en-US" smtClean="0"/>
              <a:t>2/27/2024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31845" y="6356352"/>
            <a:ext cx="3394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57060" y="6356352"/>
            <a:ext cx="22631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C77ABD-F744-4C4F-BCB2-33BBCCC6FBC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45740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75" r:id="rId4"/>
    <p:sldLayoutId id="2147483676" r:id="rId5"/>
    <p:sldLayoutId id="2147483677" r:id="rId6"/>
    <p:sldLayoutId id="2147483678" r:id="rId7"/>
    <p:sldLayoutId id="2147483685" r:id="rId8"/>
    <p:sldLayoutId id="2147483679" r:id="rId9"/>
    <p:sldLayoutId id="2147483680" r:id="rId10"/>
    <p:sldLayoutId id="2147483681" r:id="rId11"/>
    <p:sldLayoutId id="2147483682" r:id="rId12"/>
    <p:sldLayoutId id="214748368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44" userDrawn="1">
          <p15:clr>
            <a:srgbClr val="F26B43"/>
          </p15:clr>
        </p15:guide>
        <p15:guide id="2" pos="6144" userDrawn="1">
          <p15:clr>
            <a:srgbClr val="F26B43"/>
          </p15:clr>
        </p15:guide>
        <p15:guide id="3" pos="5808" userDrawn="1">
          <p15:clr>
            <a:srgbClr val="F26B43"/>
          </p15:clr>
        </p15:guide>
        <p15:guide id="4" orient="horz" pos="4152" userDrawn="1">
          <p15:clr>
            <a:srgbClr val="F26B43"/>
          </p15:clr>
        </p15:guide>
        <p15:guide id="5" orient="horz" pos="360" userDrawn="1">
          <p15:clr>
            <a:srgbClr val="F26B43"/>
          </p15:clr>
        </p15:guide>
        <p15:guide id="6" orient="horz" pos="720" userDrawn="1">
          <p15:clr>
            <a:srgbClr val="F26B43"/>
          </p15:clr>
        </p15:guide>
        <p15:guide id="7" orient="horz" pos="912" userDrawn="1">
          <p15:clr>
            <a:srgbClr val="F26B43"/>
          </p15:clr>
        </p15:guide>
        <p15:guide id="8" orient="horz" pos="3888" userDrawn="1">
          <p15:clr>
            <a:srgbClr val="F26B43"/>
          </p15:clr>
        </p15:guide>
        <p15:guide id="9" pos="504" userDrawn="1">
          <p15:clr>
            <a:srgbClr val="F26B43"/>
          </p15:clr>
        </p15:guide>
        <p15:guide id="10" pos="12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4" Type="http://schemas.openxmlformats.org/officeDocument/2006/relationships/image" Target="../media/image10.svg"/><Relationship Id="rId9" Type="http://schemas.openxmlformats.org/officeDocument/2006/relationships/image" Target="../media/image15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openxmlformats.org/officeDocument/2006/relationships/image" Target="../media/image9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10.svg"/><Relationship Id="rId9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6.png"/><Relationship Id="rId18" Type="http://schemas.openxmlformats.org/officeDocument/2006/relationships/customXml" Target="../ink/ink8.xml"/><Relationship Id="rId26" Type="http://schemas.openxmlformats.org/officeDocument/2006/relationships/customXml" Target="../ink/ink12.xml"/><Relationship Id="rId3" Type="http://schemas.openxmlformats.org/officeDocument/2006/relationships/image" Target="../media/image21.png"/><Relationship Id="rId21" Type="http://schemas.openxmlformats.org/officeDocument/2006/relationships/image" Target="../media/image30.png"/><Relationship Id="rId7" Type="http://schemas.openxmlformats.org/officeDocument/2006/relationships/image" Target="../media/image23.png"/><Relationship Id="rId12" Type="http://schemas.openxmlformats.org/officeDocument/2006/relationships/customXml" Target="../ink/ink5.xml"/><Relationship Id="rId17" Type="http://schemas.openxmlformats.org/officeDocument/2006/relationships/image" Target="../media/image28.png"/><Relationship Id="rId25" Type="http://schemas.openxmlformats.org/officeDocument/2006/relationships/image" Target="../media/image32.png"/><Relationship Id="rId2" Type="http://schemas.openxmlformats.org/officeDocument/2006/relationships/notesSlide" Target="../notesSlides/notesSlide6.xml"/><Relationship Id="rId16" Type="http://schemas.openxmlformats.org/officeDocument/2006/relationships/customXml" Target="../ink/ink7.xml"/><Relationship Id="rId20" Type="http://schemas.openxmlformats.org/officeDocument/2006/relationships/customXml" Target="../ink/ink9.xml"/><Relationship Id="rId29" Type="http://schemas.openxmlformats.org/officeDocument/2006/relationships/image" Target="../media/image14.sv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2.xml"/><Relationship Id="rId11" Type="http://schemas.openxmlformats.org/officeDocument/2006/relationships/image" Target="../media/image25.png"/><Relationship Id="rId24" Type="http://schemas.openxmlformats.org/officeDocument/2006/relationships/customXml" Target="../ink/ink11.xml"/><Relationship Id="rId5" Type="http://schemas.openxmlformats.org/officeDocument/2006/relationships/image" Target="../media/image22.png"/><Relationship Id="rId15" Type="http://schemas.openxmlformats.org/officeDocument/2006/relationships/image" Target="../media/image27.png"/><Relationship Id="rId23" Type="http://schemas.openxmlformats.org/officeDocument/2006/relationships/image" Target="../media/image31.png"/><Relationship Id="rId28" Type="http://schemas.openxmlformats.org/officeDocument/2006/relationships/image" Target="../media/image13.png"/><Relationship Id="rId10" Type="http://schemas.openxmlformats.org/officeDocument/2006/relationships/customXml" Target="../ink/ink4.xml"/><Relationship Id="rId19" Type="http://schemas.openxmlformats.org/officeDocument/2006/relationships/image" Target="../media/image29.png"/><Relationship Id="rId4" Type="http://schemas.openxmlformats.org/officeDocument/2006/relationships/customXml" Target="../ink/ink1.xml"/><Relationship Id="rId9" Type="http://schemas.openxmlformats.org/officeDocument/2006/relationships/image" Target="../media/image24.png"/><Relationship Id="rId14" Type="http://schemas.openxmlformats.org/officeDocument/2006/relationships/customXml" Target="../ink/ink6.xml"/><Relationship Id="rId22" Type="http://schemas.openxmlformats.org/officeDocument/2006/relationships/customXml" Target="../ink/ink10.xml"/><Relationship Id="rId27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gi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1215F8-185F-4036-87CF-081BFF8A4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68370" y="945639"/>
            <a:ext cx="8101306" cy="1371600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Improved Hierarchical Clustering Method based on Particle Swarm Intelligence for Improving The Network Lifetime in Underwater Communication Network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FE53FA8-D560-47D0-96CB-C959D66212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828800" y="4460751"/>
            <a:ext cx="6400800" cy="937260"/>
          </a:xfrm>
        </p:spPr>
        <p:txBody>
          <a:bodyPr/>
          <a:lstStyle/>
          <a:p>
            <a:r>
              <a:rPr lang="ko-KR" altLang="en-US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이종원</a:t>
            </a:r>
            <a:endParaRPr lang="en-US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C9414B8-2F43-79CD-DC7C-F9623908E9A5}"/>
              </a:ext>
            </a:extLst>
          </p:cNvPr>
          <p:cNvSpPr txBox="1">
            <a:spLocks/>
          </p:cNvSpPr>
          <p:nvPr/>
        </p:nvSpPr>
        <p:spPr>
          <a:xfrm>
            <a:off x="869920" y="3429000"/>
            <a:ext cx="6896130" cy="501650"/>
          </a:xfrm>
          <a:prstGeom prst="rect">
            <a:avLst/>
          </a:prstGeom>
        </p:spPr>
        <p:txBody>
          <a:bodyPr vert="horz" lIns="0" tIns="0" rIns="0" bIns="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b="0" kern="1200">
                <a:solidFill>
                  <a:schemeClr val="tx1"/>
                </a:solidFill>
                <a:effectLst/>
                <a:latin typeface="Calibri" panose="020F0502020204030204" pitchFamily="34" charset="0"/>
                <a:ea typeface="HY헤드라인M" panose="02030600000101010101" pitchFamily="18" charset="-127"/>
                <a:cs typeface="Calibri" panose="020F0502020204030204" pitchFamily="34" charset="0"/>
              </a:defRPr>
            </a:lvl1pPr>
          </a:lstStyle>
          <a:p>
            <a:pPr algn="ctr"/>
            <a:r>
              <a:rPr lang="en-US" sz="14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2021 6th International Conference on Inventive Computation Technologies (ICICT) </a:t>
            </a:r>
          </a:p>
        </p:txBody>
      </p:sp>
    </p:spTree>
    <p:extLst>
      <p:ext uri="{BB962C8B-B14F-4D97-AF65-F5344CB8AC3E}">
        <p14:creationId xmlns:p14="http://schemas.microsoft.com/office/powerpoint/2010/main" val="2754019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5"/>
    </mc:Choice>
    <mc:Fallback xmlns="">
      <p:transition spd="slow" advTm="1275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7BFB48-A2FC-4DD7-AD46-07490E1E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54" y="577850"/>
            <a:ext cx="8412480" cy="58521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UWSN(Underwater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 </a:t>
            </a:r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Sensor Network)</a:t>
            </a:r>
            <a:endParaRPr lang="en-US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588D19B1-017B-FFE4-AAA0-E1B6C424080C}"/>
              </a:ext>
            </a:extLst>
          </p:cNvPr>
          <p:cNvSpPr/>
          <p:nvPr/>
        </p:nvSpPr>
        <p:spPr>
          <a:xfrm>
            <a:off x="864710" y="1602159"/>
            <a:ext cx="8780939" cy="439859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래픽 9" descr="셀 타워 단색으로 채워진">
            <a:extLst>
              <a:ext uri="{FF2B5EF4-FFF2-40B4-BE49-F238E27FC236}">
                <a16:creationId xmlns:a16="http://schemas.microsoft.com/office/drawing/2014/main" id="{5BA37DA0-2349-9109-484F-7A439A9371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13597" y="2169854"/>
            <a:ext cx="374925" cy="374925"/>
          </a:xfrm>
          <a:prstGeom prst="rect">
            <a:avLst/>
          </a:prstGeom>
        </p:spPr>
      </p:pic>
      <p:pic>
        <p:nvPicPr>
          <p:cNvPr id="11" name="그래픽 10" descr="셀 타워 윤곽선">
            <a:extLst>
              <a:ext uri="{FF2B5EF4-FFF2-40B4-BE49-F238E27FC236}">
                <a16:creationId xmlns:a16="http://schemas.microsoft.com/office/drawing/2014/main" id="{68260F16-D1C3-BDC5-1DB3-AD8AE7AB757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25115" y="4268508"/>
            <a:ext cx="300095" cy="300095"/>
          </a:xfrm>
          <a:prstGeom prst="rect">
            <a:avLst/>
          </a:prstGeom>
        </p:spPr>
      </p:pic>
      <p:sp>
        <p:nvSpPr>
          <p:cNvPr id="12" name="순서도: 연결자 11">
            <a:extLst>
              <a:ext uri="{FF2B5EF4-FFF2-40B4-BE49-F238E27FC236}">
                <a16:creationId xmlns:a16="http://schemas.microsoft.com/office/drawing/2014/main" id="{EC26CE25-B9D4-E74A-4ECC-FB01CD1D36F0}"/>
              </a:ext>
            </a:extLst>
          </p:cNvPr>
          <p:cNvSpPr/>
          <p:nvPr/>
        </p:nvSpPr>
        <p:spPr>
          <a:xfrm>
            <a:off x="7424562" y="2086316"/>
            <a:ext cx="533401" cy="536576"/>
          </a:xfrm>
          <a:prstGeom prst="flowChartConnector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4E5D97E3-00AB-717F-DD2A-C9635C794038}"/>
              </a:ext>
            </a:extLst>
          </p:cNvPr>
          <p:cNvSpPr/>
          <p:nvPr/>
        </p:nvSpPr>
        <p:spPr>
          <a:xfrm>
            <a:off x="6072746" y="4240963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4" name="그래픽 13" descr="셀 타워 윤곽선">
            <a:extLst>
              <a:ext uri="{FF2B5EF4-FFF2-40B4-BE49-F238E27FC236}">
                <a16:creationId xmlns:a16="http://schemas.microsoft.com/office/drawing/2014/main" id="{074BED3D-8E2A-1D8C-80A6-E9EE0845FAA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84206" y="4838982"/>
            <a:ext cx="300095" cy="300095"/>
          </a:xfrm>
          <a:prstGeom prst="rect">
            <a:avLst/>
          </a:prstGeom>
        </p:spPr>
      </p:pic>
      <p:sp>
        <p:nvSpPr>
          <p:cNvPr id="15" name="순서도: 연결자 14">
            <a:extLst>
              <a:ext uri="{FF2B5EF4-FFF2-40B4-BE49-F238E27FC236}">
                <a16:creationId xmlns:a16="http://schemas.microsoft.com/office/drawing/2014/main" id="{C0B57875-809B-7187-819E-3D149308B70B}"/>
              </a:ext>
            </a:extLst>
          </p:cNvPr>
          <p:cNvSpPr/>
          <p:nvPr/>
        </p:nvSpPr>
        <p:spPr>
          <a:xfrm>
            <a:off x="6831054" y="4814896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6" name="그래픽 15" descr="셀 타워 윤곽선">
            <a:extLst>
              <a:ext uri="{FF2B5EF4-FFF2-40B4-BE49-F238E27FC236}">
                <a16:creationId xmlns:a16="http://schemas.microsoft.com/office/drawing/2014/main" id="{9D95C29B-2664-018D-6D0F-0ED6E2348AC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89270" y="4558814"/>
            <a:ext cx="300095" cy="300095"/>
          </a:xfrm>
          <a:prstGeom prst="rect">
            <a:avLst/>
          </a:prstGeom>
        </p:spPr>
      </p:pic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C8665C72-6901-2ABA-FE49-D13EE74B3489}"/>
              </a:ext>
            </a:extLst>
          </p:cNvPr>
          <p:cNvSpPr/>
          <p:nvPr/>
        </p:nvSpPr>
        <p:spPr>
          <a:xfrm>
            <a:off x="7836117" y="4529668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래픽 17" descr="셀 타워 윤곽선">
            <a:extLst>
              <a:ext uri="{FF2B5EF4-FFF2-40B4-BE49-F238E27FC236}">
                <a16:creationId xmlns:a16="http://schemas.microsoft.com/office/drawing/2014/main" id="{68B0A72C-B1CF-95EE-0F15-9E5C0284D7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4169" y="3647454"/>
            <a:ext cx="300095" cy="300095"/>
          </a:xfrm>
          <a:prstGeom prst="rect">
            <a:avLst/>
          </a:prstGeom>
        </p:spPr>
      </p:pic>
      <p:sp>
        <p:nvSpPr>
          <p:cNvPr id="19" name="순서도: 연결자 18">
            <a:extLst>
              <a:ext uri="{FF2B5EF4-FFF2-40B4-BE49-F238E27FC236}">
                <a16:creationId xmlns:a16="http://schemas.microsoft.com/office/drawing/2014/main" id="{0EF9137E-339C-B543-71ED-8DC59A026B7C}"/>
              </a:ext>
            </a:extLst>
          </p:cNvPr>
          <p:cNvSpPr/>
          <p:nvPr/>
        </p:nvSpPr>
        <p:spPr>
          <a:xfrm>
            <a:off x="7481336" y="3614109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래픽 19" descr="셀 타워 윤곽선">
            <a:extLst>
              <a:ext uri="{FF2B5EF4-FFF2-40B4-BE49-F238E27FC236}">
                <a16:creationId xmlns:a16="http://schemas.microsoft.com/office/drawing/2014/main" id="{740D9F84-638B-47E3-BA5F-87DE68D723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55836" y="3357681"/>
            <a:ext cx="300095" cy="300095"/>
          </a:xfrm>
          <a:prstGeom prst="rect">
            <a:avLst/>
          </a:prstGeom>
        </p:spPr>
      </p:pic>
      <p:sp>
        <p:nvSpPr>
          <p:cNvPr id="21" name="순서도: 연결자 20">
            <a:extLst>
              <a:ext uri="{FF2B5EF4-FFF2-40B4-BE49-F238E27FC236}">
                <a16:creationId xmlns:a16="http://schemas.microsoft.com/office/drawing/2014/main" id="{79B373E9-2300-FAB8-8FE1-6220655C8179}"/>
              </a:ext>
            </a:extLst>
          </p:cNvPr>
          <p:cNvSpPr/>
          <p:nvPr/>
        </p:nvSpPr>
        <p:spPr>
          <a:xfrm>
            <a:off x="6499293" y="3309751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2" name="그래픽 21" descr="셀 타워 윤곽선">
            <a:extLst>
              <a:ext uri="{FF2B5EF4-FFF2-40B4-BE49-F238E27FC236}">
                <a16:creationId xmlns:a16="http://schemas.microsoft.com/office/drawing/2014/main" id="{A0A9573F-19A3-933A-475D-C5B0964F9F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18540" y="3183539"/>
            <a:ext cx="300095" cy="300095"/>
          </a:xfrm>
          <a:prstGeom prst="rect">
            <a:avLst/>
          </a:prstGeom>
        </p:spPr>
      </p:pic>
      <p:sp>
        <p:nvSpPr>
          <p:cNvPr id="23" name="순서도: 연결자 22">
            <a:extLst>
              <a:ext uri="{FF2B5EF4-FFF2-40B4-BE49-F238E27FC236}">
                <a16:creationId xmlns:a16="http://schemas.microsoft.com/office/drawing/2014/main" id="{92508A9D-A167-956A-2406-53134BB8D6B4}"/>
              </a:ext>
            </a:extLst>
          </p:cNvPr>
          <p:cNvSpPr/>
          <p:nvPr/>
        </p:nvSpPr>
        <p:spPr>
          <a:xfrm>
            <a:off x="8665387" y="3137673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4" name="그래픽 23" descr="위쪽 화살표 단색으로 채워진">
            <a:extLst>
              <a:ext uri="{FF2B5EF4-FFF2-40B4-BE49-F238E27FC236}">
                <a16:creationId xmlns:a16="http://schemas.microsoft.com/office/drawing/2014/main" id="{BFCB198F-798C-A8B5-E57C-73B62B78C2C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238011">
            <a:off x="6852741" y="2611930"/>
            <a:ext cx="529096" cy="770655"/>
          </a:xfrm>
          <a:prstGeom prst="rect">
            <a:avLst/>
          </a:prstGeom>
        </p:spPr>
      </p:pic>
      <p:pic>
        <p:nvPicPr>
          <p:cNvPr id="25" name="그래픽 24" descr="위쪽 화살표 단색으로 채워진">
            <a:extLst>
              <a:ext uri="{FF2B5EF4-FFF2-40B4-BE49-F238E27FC236}">
                <a16:creationId xmlns:a16="http://schemas.microsoft.com/office/drawing/2014/main" id="{76464F83-9E93-A79E-756C-49F0B8F79C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20874658">
            <a:off x="6575238" y="3830621"/>
            <a:ext cx="529096" cy="843231"/>
          </a:xfrm>
          <a:prstGeom prst="rect">
            <a:avLst/>
          </a:prstGeom>
        </p:spPr>
      </p:pic>
      <p:pic>
        <p:nvPicPr>
          <p:cNvPr id="26" name="그래픽 25" descr="위쪽 화살표 단색으로 채워진">
            <a:extLst>
              <a:ext uri="{FF2B5EF4-FFF2-40B4-BE49-F238E27FC236}">
                <a16:creationId xmlns:a16="http://schemas.microsoft.com/office/drawing/2014/main" id="{18DCB7F3-831B-6403-44F6-47D797CEC99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22869" y="2727369"/>
            <a:ext cx="529096" cy="841319"/>
          </a:xfrm>
          <a:prstGeom prst="rect">
            <a:avLst/>
          </a:prstGeom>
        </p:spPr>
      </p:pic>
      <p:pic>
        <p:nvPicPr>
          <p:cNvPr id="27" name="그래픽 26" descr="위쪽 화살표 단색으로 채워진">
            <a:extLst>
              <a:ext uri="{FF2B5EF4-FFF2-40B4-BE49-F238E27FC236}">
                <a16:creationId xmlns:a16="http://schemas.microsoft.com/office/drawing/2014/main" id="{B7304964-4B84-7CEB-7F08-C20A65B9143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431157">
            <a:off x="8050069" y="2424726"/>
            <a:ext cx="529096" cy="863651"/>
          </a:xfrm>
          <a:prstGeom prst="rect">
            <a:avLst/>
          </a:prstGeom>
        </p:spPr>
      </p:pic>
      <p:pic>
        <p:nvPicPr>
          <p:cNvPr id="28" name="그래픽 27" descr="위쪽 화살표 단색으로 채워진">
            <a:extLst>
              <a:ext uri="{FF2B5EF4-FFF2-40B4-BE49-F238E27FC236}">
                <a16:creationId xmlns:a16="http://schemas.microsoft.com/office/drawing/2014/main" id="{408A9CC0-39AF-AADF-6A9C-AE4C055059D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818097">
            <a:off x="8182919" y="3525367"/>
            <a:ext cx="529096" cy="968319"/>
          </a:xfrm>
          <a:prstGeom prst="rect">
            <a:avLst/>
          </a:prstGeom>
        </p:spPr>
      </p:pic>
      <p:pic>
        <p:nvPicPr>
          <p:cNvPr id="29" name="그래픽 28" descr="위쪽 화살표 단색으로 채워진">
            <a:extLst>
              <a:ext uri="{FF2B5EF4-FFF2-40B4-BE49-F238E27FC236}">
                <a16:creationId xmlns:a16="http://schemas.microsoft.com/office/drawing/2014/main" id="{E5FACED2-14E9-16A1-D571-2664D9B5642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 rot="1659153">
            <a:off x="6121657" y="3719759"/>
            <a:ext cx="529096" cy="529096"/>
          </a:xfrm>
          <a:prstGeom prst="rect">
            <a:avLst/>
          </a:prstGeom>
        </p:spPr>
      </p:pic>
      <p:pic>
        <p:nvPicPr>
          <p:cNvPr id="30" name="그래픽 29" descr="셀 타워 단색으로 채워진">
            <a:extLst>
              <a:ext uri="{FF2B5EF4-FFF2-40B4-BE49-F238E27FC236}">
                <a16:creationId xmlns:a16="http://schemas.microsoft.com/office/drawing/2014/main" id="{ECB09141-A9AE-E699-DC96-6DFDDA9A6A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59252" y="4568603"/>
            <a:ext cx="318465" cy="318465"/>
          </a:xfrm>
          <a:prstGeom prst="rect">
            <a:avLst/>
          </a:prstGeom>
        </p:spPr>
      </p:pic>
      <p:pic>
        <p:nvPicPr>
          <p:cNvPr id="31" name="그래픽 30" descr="셀 타워 윤곽선">
            <a:extLst>
              <a:ext uri="{FF2B5EF4-FFF2-40B4-BE49-F238E27FC236}">
                <a16:creationId xmlns:a16="http://schemas.microsoft.com/office/drawing/2014/main" id="{12B58CC0-B1E4-F9F7-B924-AB23D38504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67417" y="4965700"/>
            <a:ext cx="319688" cy="31968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0B6A1BFF-B705-5A0C-50FF-AAB60170CE12}"/>
              </a:ext>
            </a:extLst>
          </p:cNvPr>
          <p:cNvSpPr txBox="1"/>
          <p:nvPr/>
        </p:nvSpPr>
        <p:spPr>
          <a:xfrm>
            <a:off x="8789531" y="4598510"/>
            <a:ext cx="856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싱크 노드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D799820-7EBE-29C3-65C6-8E1E8EA5FD6B}"/>
              </a:ext>
            </a:extLst>
          </p:cNvPr>
          <p:cNvSpPr txBox="1"/>
          <p:nvPr/>
        </p:nvSpPr>
        <p:spPr>
          <a:xfrm>
            <a:off x="8789531" y="4994231"/>
            <a:ext cx="8561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센서 노드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695E5C-49AE-564A-3E53-C54DA7872D4E}"/>
              </a:ext>
            </a:extLst>
          </p:cNvPr>
          <p:cNvSpPr txBox="1"/>
          <p:nvPr/>
        </p:nvSpPr>
        <p:spPr>
          <a:xfrm>
            <a:off x="6140846" y="5393592"/>
            <a:ext cx="338683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/>
              <a:t>수중 데이터 수집형 구조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C4E55D0-5321-BC0F-2BAB-3CEEA3D35C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946" y="1959090"/>
            <a:ext cx="4733855" cy="3765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13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"/>
    </mc:Choice>
    <mc:Fallback xmlns="">
      <p:transition spd="slow" advTm="494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순서도: 연결자 32">
            <a:extLst>
              <a:ext uri="{FF2B5EF4-FFF2-40B4-BE49-F238E27FC236}">
                <a16:creationId xmlns:a16="http://schemas.microsoft.com/office/drawing/2014/main" id="{C37CC249-7141-F1AB-9BAF-C584FB143DA0}"/>
              </a:ext>
            </a:extLst>
          </p:cNvPr>
          <p:cNvSpPr/>
          <p:nvPr/>
        </p:nvSpPr>
        <p:spPr>
          <a:xfrm>
            <a:off x="3850180" y="4492332"/>
            <a:ext cx="406400" cy="380725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BFB48-A2FC-4DD7-AD46-07490E1E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54" y="577850"/>
            <a:ext cx="8412480" cy="58521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Hierarchical Clustering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A44C15F-969B-23E1-2573-B637C4919DF1}"/>
              </a:ext>
            </a:extLst>
          </p:cNvPr>
          <p:cNvSpPr/>
          <p:nvPr/>
        </p:nvSpPr>
        <p:spPr>
          <a:xfrm>
            <a:off x="866172" y="1352550"/>
            <a:ext cx="8475340" cy="498938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래픽 1" descr="셀 타워 단색으로 채워진">
            <a:extLst>
              <a:ext uri="{FF2B5EF4-FFF2-40B4-BE49-F238E27FC236}">
                <a16:creationId xmlns:a16="http://schemas.microsoft.com/office/drawing/2014/main" id="{997F2809-EFD2-CC64-D74F-1BBB63010B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79947" y="3664938"/>
            <a:ext cx="374925" cy="374925"/>
          </a:xfrm>
          <a:prstGeom prst="rect">
            <a:avLst/>
          </a:prstGeom>
        </p:spPr>
      </p:pic>
      <p:sp>
        <p:nvSpPr>
          <p:cNvPr id="13" name="순서도: 연결자 12">
            <a:extLst>
              <a:ext uri="{FF2B5EF4-FFF2-40B4-BE49-F238E27FC236}">
                <a16:creationId xmlns:a16="http://schemas.microsoft.com/office/drawing/2014/main" id="{C76D6E19-DED3-E43A-25F6-5B8080FCBB2A}"/>
              </a:ext>
            </a:extLst>
          </p:cNvPr>
          <p:cNvSpPr/>
          <p:nvPr/>
        </p:nvSpPr>
        <p:spPr>
          <a:xfrm>
            <a:off x="4890912" y="3581400"/>
            <a:ext cx="533401" cy="536576"/>
          </a:xfrm>
          <a:prstGeom prst="flowChartConnector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0" name="그래픽 29" descr="셀 타워 윤곽선">
            <a:extLst>
              <a:ext uri="{FF2B5EF4-FFF2-40B4-BE49-F238E27FC236}">
                <a16:creationId xmlns:a16="http://schemas.microsoft.com/office/drawing/2014/main" id="{46C2F833-E547-97BC-DB59-A0B27D74EF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69597" y="3897430"/>
            <a:ext cx="300095" cy="300095"/>
          </a:xfrm>
          <a:prstGeom prst="rect">
            <a:avLst/>
          </a:prstGeom>
        </p:spPr>
      </p:pic>
      <p:sp>
        <p:nvSpPr>
          <p:cNvPr id="31" name="순서도: 연결자 30">
            <a:extLst>
              <a:ext uri="{FF2B5EF4-FFF2-40B4-BE49-F238E27FC236}">
                <a16:creationId xmlns:a16="http://schemas.microsoft.com/office/drawing/2014/main" id="{85DC92DA-6624-3846-BEBC-B0D7BDB2AF76}"/>
              </a:ext>
            </a:extLst>
          </p:cNvPr>
          <p:cNvSpPr/>
          <p:nvPr/>
        </p:nvSpPr>
        <p:spPr>
          <a:xfrm>
            <a:off x="6213054" y="3849500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2" name="그래픽 31" descr="셀 타워 윤곽선">
            <a:extLst>
              <a:ext uri="{FF2B5EF4-FFF2-40B4-BE49-F238E27FC236}">
                <a16:creationId xmlns:a16="http://schemas.microsoft.com/office/drawing/2014/main" id="{5182852B-823F-6D7C-ADB7-DFAF6AA1582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06723" y="4540262"/>
            <a:ext cx="300095" cy="300095"/>
          </a:xfrm>
          <a:prstGeom prst="rect">
            <a:avLst/>
          </a:prstGeom>
        </p:spPr>
      </p:pic>
      <p:pic>
        <p:nvPicPr>
          <p:cNvPr id="34" name="그래픽 33" descr="셀 타워 윤곽선">
            <a:extLst>
              <a:ext uri="{FF2B5EF4-FFF2-40B4-BE49-F238E27FC236}">
                <a16:creationId xmlns:a16="http://schemas.microsoft.com/office/drawing/2014/main" id="{43DDB528-AF92-2666-AA76-6D22826EED5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116159" y="2209319"/>
            <a:ext cx="300095" cy="300095"/>
          </a:xfrm>
          <a:prstGeom prst="rect">
            <a:avLst/>
          </a:prstGeom>
        </p:spPr>
      </p:pic>
      <p:sp>
        <p:nvSpPr>
          <p:cNvPr id="35" name="순서도: 연결자 34">
            <a:extLst>
              <a:ext uri="{FF2B5EF4-FFF2-40B4-BE49-F238E27FC236}">
                <a16:creationId xmlns:a16="http://schemas.microsoft.com/office/drawing/2014/main" id="{C87EDFB5-5994-2A46-C803-62DE28E190E3}"/>
              </a:ext>
            </a:extLst>
          </p:cNvPr>
          <p:cNvSpPr/>
          <p:nvPr/>
        </p:nvSpPr>
        <p:spPr>
          <a:xfrm>
            <a:off x="6059616" y="2161389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6" name="그래픽 35" descr="셀 타워 윤곽선">
            <a:extLst>
              <a:ext uri="{FF2B5EF4-FFF2-40B4-BE49-F238E27FC236}">
                <a16:creationId xmlns:a16="http://schemas.microsoft.com/office/drawing/2014/main" id="{C5C92424-D7C7-30AF-2891-B277052506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38665" y="5464617"/>
            <a:ext cx="300095" cy="300095"/>
          </a:xfrm>
          <a:prstGeom prst="rect">
            <a:avLst/>
          </a:prstGeom>
        </p:spPr>
      </p:pic>
      <p:sp>
        <p:nvSpPr>
          <p:cNvPr id="41" name="순서도: 연결자 40">
            <a:extLst>
              <a:ext uri="{FF2B5EF4-FFF2-40B4-BE49-F238E27FC236}">
                <a16:creationId xmlns:a16="http://schemas.microsoft.com/office/drawing/2014/main" id="{3D83F287-7871-6607-9879-F7759824DAA5}"/>
              </a:ext>
            </a:extLst>
          </p:cNvPr>
          <p:cNvSpPr/>
          <p:nvPr/>
        </p:nvSpPr>
        <p:spPr>
          <a:xfrm>
            <a:off x="7482122" y="5416687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2" name="그래픽 41" descr="셀 타워 윤곽선">
            <a:extLst>
              <a:ext uri="{FF2B5EF4-FFF2-40B4-BE49-F238E27FC236}">
                <a16:creationId xmlns:a16="http://schemas.microsoft.com/office/drawing/2014/main" id="{CB23853F-8E96-F4CB-6F3B-E385CA6D120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005015" y="2489133"/>
            <a:ext cx="300095" cy="300095"/>
          </a:xfrm>
          <a:prstGeom prst="rect">
            <a:avLst/>
          </a:prstGeom>
        </p:spPr>
      </p:pic>
      <p:sp>
        <p:nvSpPr>
          <p:cNvPr id="43" name="순서도: 연결자 42">
            <a:extLst>
              <a:ext uri="{FF2B5EF4-FFF2-40B4-BE49-F238E27FC236}">
                <a16:creationId xmlns:a16="http://schemas.microsoft.com/office/drawing/2014/main" id="{11DCFF7D-FE5F-F584-B531-EE51A4506AB3}"/>
              </a:ext>
            </a:extLst>
          </p:cNvPr>
          <p:cNvSpPr/>
          <p:nvPr/>
        </p:nvSpPr>
        <p:spPr>
          <a:xfrm>
            <a:off x="4948472" y="2441203"/>
            <a:ext cx="406400" cy="380725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6" name="그래픽 45" descr="셀 타워 윤곽선">
            <a:extLst>
              <a:ext uri="{FF2B5EF4-FFF2-40B4-BE49-F238E27FC236}">
                <a16:creationId xmlns:a16="http://schemas.microsoft.com/office/drawing/2014/main" id="{F1782404-B1BD-6161-F380-2EE88BEB83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5386" y="4785012"/>
            <a:ext cx="300095" cy="300095"/>
          </a:xfrm>
          <a:prstGeom prst="rect">
            <a:avLst/>
          </a:prstGeom>
        </p:spPr>
      </p:pic>
      <p:sp>
        <p:nvSpPr>
          <p:cNvPr id="48" name="순서도: 연결자 47">
            <a:extLst>
              <a:ext uri="{FF2B5EF4-FFF2-40B4-BE49-F238E27FC236}">
                <a16:creationId xmlns:a16="http://schemas.microsoft.com/office/drawing/2014/main" id="{F042FCCA-60B8-A1CC-07E6-A9D09414899A}"/>
              </a:ext>
            </a:extLst>
          </p:cNvPr>
          <p:cNvSpPr/>
          <p:nvPr/>
        </p:nvSpPr>
        <p:spPr>
          <a:xfrm>
            <a:off x="6708843" y="4737082"/>
            <a:ext cx="406400" cy="380725"/>
          </a:xfrm>
          <a:prstGeom prst="flowChartConnector">
            <a:avLst/>
          </a:prstGeom>
          <a:solidFill>
            <a:schemeClr val="bg2">
              <a:lumMod val="7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1" name="그래픽 120" descr="셀 타워 윤곽선">
            <a:extLst>
              <a:ext uri="{FF2B5EF4-FFF2-40B4-BE49-F238E27FC236}">
                <a16:creationId xmlns:a16="http://schemas.microsoft.com/office/drawing/2014/main" id="{438C42D7-7182-E1CF-C7EF-18357D56AC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60658" y="2575438"/>
            <a:ext cx="300095" cy="300095"/>
          </a:xfrm>
          <a:prstGeom prst="rect">
            <a:avLst/>
          </a:prstGeom>
        </p:spPr>
      </p:pic>
      <p:sp>
        <p:nvSpPr>
          <p:cNvPr id="122" name="순서도: 연결자 121">
            <a:extLst>
              <a:ext uri="{FF2B5EF4-FFF2-40B4-BE49-F238E27FC236}">
                <a16:creationId xmlns:a16="http://schemas.microsoft.com/office/drawing/2014/main" id="{CB58B0AF-862D-6EAB-7A4C-C10868DD5B62}"/>
              </a:ext>
            </a:extLst>
          </p:cNvPr>
          <p:cNvSpPr/>
          <p:nvPr/>
        </p:nvSpPr>
        <p:spPr>
          <a:xfrm>
            <a:off x="3604115" y="2527508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3" name="그래픽 122" descr="셀 타워 윤곽선">
            <a:extLst>
              <a:ext uri="{FF2B5EF4-FFF2-40B4-BE49-F238E27FC236}">
                <a16:creationId xmlns:a16="http://schemas.microsoft.com/office/drawing/2014/main" id="{958DDE91-9A6B-ABCE-E7A4-D99EA2EB15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41055" y="1729662"/>
            <a:ext cx="300095" cy="300095"/>
          </a:xfrm>
          <a:prstGeom prst="rect">
            <a:avLst/>
          </a:prstGeom>
        </p:spPr>
      </p:pic>
      <p:sp>
        <p:nvSpPr>
          <p:cNvPr id="124" name="순서도: 연결자 123">
            <a:extLst>
              <a:ext uri="{FF2B5EF4-FFF2-40B4-BE49-F238E27FC236}">
                <a16:creationId xmlns:a16="http://schemas.microsoft.com/office/drawing/2014/main" id="{5EA91AD8-4F79-86CD-FB6B-1766D3388A10}"/>
              </a:ext>
            </a:extLst>
          </p:cNvPr>
          <p:cNvSpPr/>
          <p:nvPr/>
        </p:nvSpPr>
        <p:spPr>
          <a:xfrm>
            <a:off x="4484512" y="1681732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5" name="그래픽 124" descr="셀 타워 윤곽선">
            <a:extLst>
              <a:ext uri="{FF2B5EF4-FFF2-40B4-BE49-F238E27FC236}">
                <a16:creationId xmlns:a16="http://schemas.microsoft.com/office/drawing/2014/main" id="{5E5C7D52-1098-76FA-1660-76832DBA3C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28939" y="5272716"/>
            <a:ext cx="300095" cy="300095"/>
          </a:xfrm>
          <a:prstGeom prst="rect">
            <a:avLst/>
          </a:prstGeom>
        </p:spPr>
      </p:pic>
      <p:sp>
        <p:nvSpPr>
          <p:cNvPr id="126" name="순서도: 연결자 125">
            <a:extLst>
              <a:ext uri="{FF2B5EF4-FFF2-40B4-BE49-F238E27FC236}">
                <a16:creationId xmlns:a16="http://schemas.microsoft.com/office/drawing/2014/main" id="{A770413F-C0B0-287E-5ADB-AA67B463E378}"/>
              </a:ext>
            </a:extLst>
          </p:cNvPr>
          <p:cNvSpPr/>
          <p:nvPr/>
        </p:nvSpPr>
        <p:spPr>
          <a:xfrm>
            <a:off x="2772396" y="5224786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7" name="그래픽 126" descr="셀 타워 윤곽선">
            <a:extLst>
              <a:ext uri="{FF2B5EF4-FFF2-40B4-BE49-F238E27FC236}">
                <a16:creationId xmlns:a16="http://schemas.microsoft.com/office/drawing/2014/main" id="{0C4F4A93-2067-32DB-3B16-FAAD67B68F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75895" y="5423822"/>
            <a:ext cx="300095" cy="300095"/>
          </a:xfrm>
          <a:prstGeom prst="rect">
            <a:avLst/>
          </a:prstGeom>
        </p:spPr>
      </p:pic>
      <p:sp>
        <p:nvSpPr>
          <p:cNvPr id="128" name="순서도: 연결자 127">
            <a:extLst>
              <a:ext uri="{FF2B5EF4-FFF2-40B4-BE49-F238E27FC236}">
                <a16:creationId xmlns:a16="http://schemas.microsoft.com/office/drawing/2014/main" id="{2AA3BE50-8A52-D619-46B3-51D43477C2FC}"/>
              </a:ext>
            </a:extLst>
          </p:cNvPr>
          <p:cNvSpPr/>
          <p:nvPr/>
        </p:nvSpPr>
        <p:spPr>
          <a:xfrm>
            <a:off x="5719352" y="5375892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9" name="그래픽 128" descr="셀 타워 윤곽선">
            <a:extLst>
              <a:ext uri="{FF2B5EF4-FFF2-40B4-BE49-F238E27FC236}">
                <a16:creationId xmlns:a16="http://schemas.microsoft.com/office/drawing/2014/main" id="{3A00400B-4F8E-57F4-1E5B-C6A66701B2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6976" y="4165906"/>
            <a:ext cx="300095" cy="300095"/>
          </a:xfrm>
          <a:prstGeom prst="rect">
            <a:avLst/>
          </a:prstGeom>
        </p:spPr>
      </p:pic>
      <p:sp>
        <p:nvSpPr>
          <p:cNvPr id="130" name="순서도: 연결자 129">
            <a:extLst>
              <a:ext uri="{FF2B5EF4-FFF2-40B4-BE49-F238E27FC236}">
                <a16:creationId xmlns:a16="http://schemas.microsoft.com/office/drawing/2014/main" id="{9A15624A-0FAC-E749-78C7-3C2BDE874306}"/>
              </a:ext>
            </a:extLst>
          </p:cNvPr>
          <p:cNvSpPr/>
          <p:nvPr/>
        </p:nvSpPr>
        <p:spPr>
          <a:xfrm>
            <a:off x="2580433" y="4117976"/>
            <a:ext cx="406400" cy="380725"/>
          </a:xfrm>
          <a:prstGeom prst="flowChartConnector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1" name="그래픽 130" descr="위쪽 화살표 단색으로 채워진">
            <a:extLst>
              <a:ext uri="{FF2B5EF4-FFF2-40B4-BE49-F238E27FC236}">
                <a16:creationId xmlns:a16="http://schemas.microsoft.com/office/drawing/2014/main" id="{68F7BC7F-B625-AEB7-C08A-B0BC314DA14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796332">
            <a:off x="3346244" y="4806104"/>
            <a:ext cx="317570" cy="637443"/>
          </a:xfrm>
          <a:prstGeom prst="rect">
            <a:avLst/>
          </a:prstGeom>
        </p:spPr>
      </p:pic>
      <p:pic>
        <p:nvPicPr>
          <p:cNvPr id="132" name="그래픽 131" descr="위쪽 화살표 단색으로 채워진">
            <a:extLst>
              <a:ext uri="{FF2B5EF4-FFF2-40B4-BE49-F238E27FC236}">
                <a16:creationId xmlns:a16="http://schemas.microsoft.com/office/drawing/2014/main" id="{68C949AC-8A87-1936-424F-6889CB9CBD5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7039112">
            <a:off x="3176247" y="4253765"/>
            <a:ext cx="417370" cy="424470"/>
          </a:xfrm>
          <a:prstGeom prst="rect">
            <a:avLst/>
          </a:prstGeom>
        </p:spPr>
      </p:pic>
      <p:pic>
        <p:nvPicPr>
          <p:cNvPr id="133" name="그래픽 132" descr="위쪽 화살표 단색으로 채워진">
            <a:extLst>
              <a:ext uri="{FF2B5EF4-FFF2-40B4-BE49-F238E27FC236}">
                <a16:creationId xmlns:a16="http://schemas.microsoft.com/office/drawing/2014/main" id="{F7B09BAC-0986-A349-1E61-8493E39C68A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565490">
            <a:off x="6482354" y="4331979"/>
            <a:ext cx="394352" cy="431236"/>
          </a:xfrm>
          <a:prstGeom prst="rect">
            <a:avLst/>
          </a:prstGeom>
        </p:spPr>
      </p:pic>
      <p:pic>
        <p:nvPicPr>
          <p:cNvPr id="134" name="그래픽 133" descr="위쪽 화살표 단색으로 채워진">
            <a:extLst>
              <a:ext uri="{FF2B5EF4-FFF2-40B4-BE49-F238E27FC236}">
                <a16:creationId xmlns:a16="http://schemas.microsoft.com/office/drawing/2014/main" id="{5FC5409F-1F24-8308-F27D-3E6D7813619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961293">
            <a:off x="6200310" y="5006387"/>
            <a:ext cx="352151" cy="532657"/>
          </a:xfrm>
          <a:prstGeom prst="rect">
            <a:avLst/>
          </a:prstGeom>
        </p:spPr>
      </p:pic>
      <p:pic>
        <p:nvPicPr>
          <p:cNvPr id="135" name="그래픽 134" descr="위쪽 화살표 단색으로 채워진">
            <a:extLst>
              <a:ext uri="{FF2B5EF4-FFF2-40B4-BE49-F238E27FC236}">
                <a16:creationId xmlns:a16="http://schemas.microsoft.com/office/drawing/2014/main" id="{ABCD7C1D-7BBF-707C-189C-5F67277C583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9040004">
            <a:off x="7143822" y="4976281"/>
            <a:ext cx="352151" cy="532657"/>
          </a:xfrm>
          <a:prstGeom prst="rect">
            <a:avLst/>
          </a:prstGeom>
        </p:spPr>
      </p:pic>
      <p:pic>
        <p:nvPicPr>
          <p:cNvPr id="136" name="그래픽 135" descr="위쪽 화살표 단색으로 채워진">
            <a:extLst>
              <a:ext uri="{FF2B5EF4-FFF2-40B4-BE49-F238E27FC236}">
                <a16:creationId xmlns:a16="http://schemas.microsoft.com/office/drawing/2014/main" id="{DB50C776-E1C2-029B-D375-59F6487C3E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2802457">
            <a:off x="4426765" y="4049624"/>
            <a:ext cx="352151" cy="532657"/>
          </a:xfrm>
          <a:prstGeom prst="rect">
            <a:avLst/>
          </a:prstGeom>
        </p:spPr>
      </p:pic>
      <p:pic>
        <p:nvPicPr>
          <p:cNvPr id="137" name="그래픽 136" descr="위쪽 화살표 단색으로 채워진">
            <a:extLst>
              <a:ext uri="{FF2B5EF4-FFF2-40B4-BE49-F238E27FC236}">
                <a16:creationId xmlns:a16="http://schemas.microsoft.com/office/drawing/2014/main" id="{D18ACA54-77D5-3568-B9EB-925144BFBD7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376582">
            <a:off x="5805131" y="3996983"/>
            <a:ext cx="352151" cy="938035"/>
          </a:xfrm>
          <a:prstGeom prst="rect">
            <a:avLst/>
          </a:prstGeom>
        </p:spPr>
      </p:pic>
      <p:pic>
        <p:nvPicPr>
          <p:cNvPr id="138" name="그래픽 137" descr="위쪽 화살표 단색으로 채워진">
            <a:extLst>
              <a:ext uri="{FF2B5EF4-FFF2-40B4-BE49-F238E27FC236}">
                <a16:creationId xmlns:a16="http://schemas.microsoft.com/office/drawing/2014/main" id="{07B634FB-A001-4218-EDDA-B54B1566C62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0800000">
            <a:off x="5010688" y="2921851"/>
            <a:ext cx="352151" cy="533389"/>
          </a:xfrm>
          <a:prstGeom prst="rect">
            <a:avLst/>
          </a:prstGeom>
        </p:spPr>
      </p:pic>
      <p:pic>
        <p:nvPicPr>
          <p:cNvPr id="139" name="그래픽 138" descr="위쪽 화살표 단색으로 채워진">
            <a:extLst>
              <a:ext uri="{FF2B5EF4-FFF2-40B4-BE49-F238E27FC236}">
                <a16:creationId xmlns:a16="http://schemas.microsoft.com/office/drawing/2014/main" id="{4ABF460D-CA22-59CF-E7F7-8C51D246D66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5400000">
            <a:off x="4349514" y="2433129"/>
            <a:ext cx="352151" cy="532657"/>
          </a:xfrm>
          <a:prstGeom prst="rect">
            <a:avLst/>
          </a:prstGeom>
        </p:spPr>
      </p:pic>
      <p:pic>
        <p:nvPicPr>
          <p:cNvPr id="140" name="그래픽 139" descr="위쪽 화살표 단색으로 채워진">
            <a:extLst>
              <a:ext uri="{FF2B5EF4-FFF2-40B4-BE49-F238E27FC236}">
                <a16:creationId xmlns:a16="http://schemas.microsoft.com/office/drawing/2014/main" id="{38189753-ACBA-6468-780D-7DB05E26ACF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8336422">
            <a:off x="4754428" y="2049798"/>
            <a:ext cx="352151" cy="376025"/>
          </a:xfrm>
          <a:prstGeom prst="rect">
            <a:avLst/>
          </a:prstGeom>
        </p:spPr>
      </p:pic>
      <p:pic>
        <p:nvPicPr>
          <p:cNvPr id="141" name="그래픽 140" descr="위쪽 화살표 단색으로 채워진">
            <a:extLst>
              <a:ext uri="{FF2B5EF4-FFF2-40B4-BE49-F238E27FC236}">
                <a16:creationId xmlns:a16="http://schemas.microsoft.com/office/drawing/2014/main" id="{94AA6662-3EE3-1E60-6EB4-9E4337E73B0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5293401">
            <a:off x="5571170" y="2243085"/>
            <a:ext cx="352151" cy="532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28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"/>
    </mc:Choice>
    <mc:Fallback xmlns="">
      <p:transition spd="slow" advTm="494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7BFB48-A2FC-4DD7-AD46-07490E1E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54" y="577850"/>
            <a:ext cx="8412480" cy="58521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PSO(Particle Swarm Optimization)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D8D3250-D421-DF9D-A772-26C1855A5BB1}"/>
              </a:ext>
            </a:extLst>
          </p:cNvPr>
          <p:cNvSpPr/>
          <p:nvPr/>
        </p:nvSpPr>
        <p:spPr>
          <a:xfrm>
            <a:off x="791530" y="1638300"/>
            <a:ext cx="8475340" cy="45893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E4D72-062B-6471-5F1D-6D58F12E5426}"/>
              </a:ext>
            </a:extLst>
          </p:cNvPr>
          <p:cNvSpPr txBox="1"/>
          <p:nvPr/>
        </p:nvSpPr>
        <p:spPr>
          <a:xfrm>
            <a:off x="1200150" y="1920088"/>
            <a:ext cx="765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입자 군집 최적화</a:t>
            </a:r>
            <a:r>
              <a:rPr lang="en-US" altLang="ko-KR" sz="2000" dirty="0"/>
              <a:t>(PSO)</a:t>
            </a:r>
            <a:r>
              <a:rPr lang="ko-KR" altLang="en-US" sz="2000" dirty="0"/>
              <a:t>는 새가 무리를 이뤄 나는 것처럼 여러 개의 해가 동시에 최적해를 찾아가는 해법이다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8" name="그림 7" descr="스크린샷, 만화 영화, 그래픽이(가) 표시된 사진&#10;&#10;자동 생성된 설명">
            <a:extLst>
              <a:ext uri="{FF2B5EF4-FFF2-40B4-BE49-F238E27FC236}">
                <a16:creationId xmlns:a16="http://schemas.microsoft.com/office/drawing/2014/main" id="{C78482D3-3D29-1705-0AA1-FF3BAC42A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71" y="3217508"/>
            <a:ext cx="8016615" cy="2358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579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"/>
    </mc:Choice>
    <mc:Fallback xmlns="">
      <p:transition spd="slow" advTm="494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B34D75-B091-2FD4-D0F6-126CEAACC5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54D948-38CB-EDA6-2378-7809CBB3E0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54" y="577850"/>
            <a:ext cx="8412480" cy="585216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PSO(Particle Swarm Optimization)</a:t>
            </a:r>
            <a:endParaRPr lang="en-US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pic>
        <p:nvPicPr>
          <p:cNvPr id="2" name="그림 1" descr="다채로움, 패턴, 예술, 그래픽이(가) 표시된 사진&#10;&#10;자동 생성된 설명">
            <a:extLst>
              <a:ext uri="{FF2B5EF4-FFF2-40B4-BE49-F238E27FC236}">
                <a16:creationId xmlns:a16="http://schemas.microsoft.com/office/drawing/2014/main" id="{35937A79-83EA-9B13-3A60-FDF874AE2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155" y="1821746"/>
            <a:ext cx="4199996" cy="3823404"/>
          </a:xfrm>
          <a:prstGeom prst="rect">
            <a:avLst/>
          </a:prstGeom>
        </p:spPr>
      </p:pic>
      <p:pic>
        <p:nvPicPr>
          <p:cNvPr id="5" name="그림 4" descr="도표, 라인이(가) 표시된 사진&#10;&#10;자동 생성된 설명">
            <a:extLst>
              <a:ext uri="{FF2B5EF4-FFF2-40B4-BE49-F238E27FC236}">
                <a16:creationId xmlns:a16="http://schemas.microsoft.com/office/drawing/2014/main" id="{2F84350E-DCEE-D3A1-EACC-6C086D5BB5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294" y="1789996"/>
            <a:ext cx="4525431" cy="3886904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CCDF24A-CE83-DA23-FA61-3251A29CC23C}"/>
              </a:ext>
            </a:extLst>
          </p:cNvPr>
          <p:cNvSpPr/>
          <p:nvPr/>
        </p:nvSpPr>
        <p:spPr>
          <a:xfrm>
            <a:off x="554196" y="1358548"/>
            <a:ext cx="9205754" cy="4749800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926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"/>
    </mc:Choice>
    <mc:Fallback xmlns="">
      <p:transition spd="slow" advTm="494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B0F2E-EAE0-61E6-6A00-2B92D61664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09F135B-2A1E-3C4B-71B9-BFA8F453FE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54" y="577850"/>
            <a:ext cx="8412480" cy="585216"/>
          </a:xfrm>
        </p:spPr>
        <p:txBody>
          <a:bodyPr>
            <a:normAutofit fontScale="90000"/>
          </a:bodyPr>
          <a:lstStyle/>
          <a:p>
            <a:r>
              <a:rPr 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PSO(Particle Swarm Optimization)</a:t>
            </a:r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의 적용</a:t>
            </a:r>
            <a:endParaRPr lang="en-US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F8E404E-B92A-8B4A-760E-584C288BEDB7}"/>
              </a:ext>
            </a:extLst>
          </p:cNvPr>
          <p:cNvSpPr/>
          <p:nvPr/>
        </p:nvSpPr>
        <p:spPr>
          <a:xfrm>
            <a:off x="791530" y="1295400"/>
            <a:ext cx="8475340" cy="4932239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010EE04-0ED4-4718-4FCE-92ADCA471C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157" y="1446944"/>
            <a:ext cx="4247352" cy="4604606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7" name="잉크 6">
                <a:extLst>
                  <a:ext uri="{FF2B5EF4-FFF2-40B4-BE49-F238E27FC236}">
                    <a16:creationId xmlns:a16="http://schemas.microsoft.com/office/drawing/2014/main" id="{AA9DD017-0619-0D7D-4523-96775468653C}"/>
                  </a:ext>
                </a:extLst>
              </p14:cNvPr>
              <p14:cNvContentPartPr/>
              <p14:nvPr/>
            </p14:nvContentPartPr>
            <p14:xfrm>
              <a:off x="4781340" y="2463280"/>
              <a:ext cx="228600" cy="7200"/>
            </p14:xfrm>
          </p:contentPart>
        </mc:Choice>
        <mc:Fallback>
          <p:pic>
            <p:nvPicPr>
              <p:cNvPr id="7" name="잉크 6">
                <a:extLst>
                  <a:ext uri="{FF2B5EF4-FFF2-40B4-BE49-F238E27FC236}">
                    <a16:creationId xmlns:a16="http://schemas.microsoft.com/office/drawing/2014/main" id="{AA9DD017-0619-0D7D-4523-96775468653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27700" y="2355640"/>
                <a:ext cx="33624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9" name="잉크 8">
                <a:extLst>
                  <a:ext uri="{FF2B5EF4-FFF2-40B4-BE49-F238E27FC236}">
                    <a16:creationId xmlns:a16="http://schemas.microsoft.com/office/drawing/2014/main" id="{775BA254-EF98-3291-429C-EE4EDD63E46F}"/>
                  </a:ext>
                </a:extLst>
              </p14:cNvPr>
              <p14:cNvContentPartPr/>
              <p14:nvPr/>
            </p14:nvContentPartPr>
            <p14:xfrm>
              <a:off x="977580" y="2704840"/>
              <a:ext cx="4058280" cy="58320"/>
            </p14:xfrm>
          </p:contentPart>
        </mc:Choice>
        <mc:Fallback>
          <p:pic>
            <p:nvPicPr>
              <p:cNvPr id="9" name="잉크 8">
                <a:extLst>
                  <a:ext uri="{FF2B5EF4-FFF2-40B4-BE49-F238E27FC236}">
                    <a16:creationId xmlns:a16="http://schemas.microsoft.com/office/drawing/2014/main" id="{775BA254-EF98-3291-429C-EE4EDD63E46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23580" y="2597200"/>
                <a:ext cx="4165920" cy="273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잉크 9">
                <a:extLst>
                  <a:ext uri="{FF2B5EF4-FFF2-40B4-BE49-F238E27FC236}">
                    <a16:creationId xmlns:a16="http://schemas.microsoft.com/office/drawing/2014/main" id="{0E98055F-012E-F176-D5A4-5A82B6D59507}"/>
                  </a:ext>
                </a:extLst>
              </p14:cNvPr>
              <p14:cNvContentPartPr/>
              <p14:nvPr/>
            </p14:nvContentPartPr>
            <p14:xfrm>
              <a:off x="990540" y="2908240"/>
              <a:ext cx="356040" cy="360"/>
            </p14:xfrm>
          </p:contentPart>
        </mc:Choice>
        <mc:Fallback>
          <p:pic>
            <p:nvPicPr>
              <p:cNvPr id="10" name="잉크 9">
                <a:extLst>
                  <a:ext uri="{FF2B5EF4-FFF2-40B4-BE49-F238E27FC236}">
                    <a16:creationId xmlns:a16="http://schemas.microsoft.com/office/drawing/2014/main" id="{0E98055F-012E-F176-D5A4-5A82B6D59507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540" y="2800240"/>
                <a:ext cx="46368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1" name="잉크 10">
                <a:extLst>
                  <a:ext uri="{FF2B5EF4-FFF2-40B4-BE49-F238E27FC236}">
                    <a16:creationId xmlns:a16="http://schemas.microsoft.com/office/drawing/2014/main" id="{7769C212-386C-B1F0-3E38-69D1ADE0551E}"/>
                  </a:ext>
                </a:extLst>
              </p14:cNvPr>
              <p14:cNvContentPartPr/>
              <p14:nvPr/>
            </p14:nvContentPartPr>
            <p14:xfrm>
              <a:off x="945900" y="3789520"/>
              <a:ext cx="3009240" cy="27000"/>
            </p14:xfrm>
          </p:contentPart>
        </mc:Choice>
        <mc:Fallback>
          <p:pic>
            <p:nvPicPr>
              <p:cNvPr id="11" name="잉크 10">
                <a:extLst>
                  <a:ext uri="{FF2B5EF4-FFF2-40B4-BE49-F238E27FC236}">
                    <a16:creationId xmlns:a16="http://schemas.microsoft.com/office/drawing/2014/main" id="{7769C212-386C-B1F0-3E38-69D1ADE0551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92260" y="3681520"/>
                <a:ext cx="3116880" cy="242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2" name="잉크 11">
                <a:extLst>
                  <a:ext uri="{FF2B5EF4-FFF2-40B4-BE49-F238E27FC236}">
                    <a16:creationId xmlns:a16="http://schemas.microsoft.com/office/drawing/2014/main" id="{53B41E83-1DBD-2BC5-53FB-7C06A4026AC8}"/>
                  </a:ext>
                </a:extLst>
              </p14:cNvPr>
              <p14:cNvContentPartPr/>
              <p14:nvPr/>
            </p14:nvContentPartPr>
            <p14:xfrm>
              <a:off x="4743180" y="3535000"/>
              <a:ext cx="248040" cy="15120"/>
            </p14:xfrm>
          </p:contentPart>
        </mc:Choice>
        <mc:Fallback>
          <p:pic>
            <p:nvPicPr>
              <p:cNvPr id="12" name="잉크 11">
                <a:extLst>
                  <a:ext uri="{FF2B5EF4-FFF2-40B4-BE49-F238E27FC236}">
                    <a16:creationId xmlns:a16="http://schemas.microsoft.com/office/drawing/2014/main" id="{53B41E83-1DBD-2BC5-53FB-7C06A4026AC8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689540" y="3427000"/>
                <a:ext cx="355680" cy="23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7" name="잉크 16">
                <a:extLst>
                  <a:ext uri="{FF2B5EF4-FFF2-40B4-BE49-F238E27FC236}">
                    <a16:creationId xmlns:a16="http://schemas.microsoft.com/office/drawing/2014/main" id="{53A6C5F3-9A6E-AAF6-2E64-3DDF88C86366}"/>
                  </a:ext>
                </a:extLst>
              </p14:cNvPr>
              <p14:cNvContentPartPr/>
              <p14:nvPr/>
            </p14:nvContentPartPr>
            <p14:xfrm>
              <a:off x="4476420" y="3803200"/>
              <a:ext cx="518760" cy="7200"/>
            </p14:xfrm>
          </p:contentPart>
        </mc:Choice>
        <mc:Fallback>
          <p:pic>
            <p:nvPicPr>
              <p:cNvPr id="17" name="잉크 16">
                <a:extLst>
                  <a:ext uri="{FF2B5EF4-FFF2-40B4-BE49-F238E27FC236}">
                    <a16:creationId xmlns:a16="http://schemas.microsoft.com/office/drawing/2014/main" id="{53A6C5F3-9A6E-AAF6-2E64-3DDF88C86366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422780" y="3695200"/>
                <a:ext cx="626400" cy="222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8" name="잉크 17">
                <a:extLst>
                  <a:ext uri="{FF2B5EF4-FFF2-40B4-BE49-F238E27FC236}">
                    <a16:creationId xmlns:a16="http://schemas.microsoft.com/office/drawing/2014/main" id="{91F7AD50-7861-F206-6A7C-59ECC2F92F8F}"/>
                  </a:ext>
                </a:extLst>
              </p14:cNvPr>
              <p14:cNvContentPartPr/>
              <p14:nvPr/>
            </p14:nvContentPartPr>
            <p14:xfrm>
              <a:off x="939780" y="4049800"/>
              <a:ext cx="3289320" cy="7920"/>
            </p14:xfrm>
          </p:contentPart>
        </mc:Choice>
        <mc:Fallback>
          <p:pic>
            <p:nvPicPr>
              <p:cNvPr id="18" name="잉크 17">
                <a:extLst>
                  <a:ext uri="{FF2B5EF4-FFF2-40B4-BE49-F238E27FC236}">
                    <a16:creationId xmlns:a16="http://schemas.microsoft.com/office/drawing/2014/main" id="{91F7AD50-7861-F206-6A7C-59ECC2F92F8F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885780" y="3942160"/>
                <a:ext cx="3396960" cy="223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9" name="잉크 18">
                <a:extLst>
                  <a:ext uri="{FF2B5EF4-FFF2-40B4-BE49-F238E27FC236}">
                    <a16:creationId xmlns:a16="http://schemas.microsoft.com/office/drawing/2014/main" id="{4DE97D85-E129-25DA-235C-E6B65A250B78}"/>
                  </a:ext>
                </a:extLst>
              </p14:cNvPr>
              <p14:cNvContentPartPr/>
              <p14:nvPr/>
            </p14:nvContentPartPr>
            <p14:xfrm>
              <a:off x="1815660" y="4254280"/>
              <a:ext cx="1108800" cy="360"/>
            </p14:xfrm>
          </p:contentPart>
        </mc:Choice>
        <mc:Fallback>
          <p:pic>
            <p:nvPicPr>
              <p:cNvPr id="19" name="잉크 18">
                <a:extLst>
                  <a:ext uri="{FF2B5EF4-FFF2-40B4-BE49-F238E27FC236}">
                    <a16:creationId xmlns:a16="http://schemas.microsoft.com/office/drawing/2014/main" id="{4DE97D85-E129-25DA-235C-E6B65A250B78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1762020" y="4146640"/>
                <a:ext cx="12164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0">
            <p14:nvContentPartPr>
              <p14:cNvPr id="21" name="잉크 20">
                <a:extLst>
                  <a:ext uri="{FF2B5EF4-FFF2-40B4-BE49-F238E27FC236}">
                    <a16:creationId xmlns:a16="http://schemas.microsoft.com/office/drawing/2014/main" id="{EB88F6E7-CDDB-41C5-3987-01ADC853E1A4}"/>
                  </a:ext>
                </a:extLst>
              </p14:cNvPr>
              <p14:cNvContentPartPr/>
              <p14:nvPr/>
            </p14:nvContentPartPr>
            <p14:xfrm>
              <a:off x="2749500" y="5251480"/>
              <a:ext cx="625320" cy="360"/>
            </p14:xfrm>
          </p:contentPart>
        </mc:Choice>
        <mc:Fallback>
          <p:pic>
            <p:nvPicPr>
              <p:cNvPr id="21" name="잉크 20">
                <a:extLst>
                  <a:ext uri="{FF2B5EF4-FFF2-40B4-BE49-F238E27FC236}">
                    <a16:creationId xmlns:a16="http://schemas.microsoft.com/office/drawing/2014/main" id="{EB88F6E7-CDDB-41C5-3987-01ADC853E1A4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2695860" y="5143480"/>
                <a:ext cx="73296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2">
            <p14:nvContentPartPr>
              <p14:cNvPr id="22" name="잉크 21">
                <a:extLst>
                  <a:ext uri="{FF2B5EF4-FFF2-40B4-BE49-F238E27FC236}">
                    <a16:creationId xmlns:a16="http://schemas.microsoft.com/office/drawing/2014/main" id="{957BDEF2-9E87-DA13-D4F3-FCCA397647B7}"/>
                  </a:ext>
                </a:extLst>
              </p14:cNvPr>
              <p14:cNvContentPartPr/>
              <p14:nvPr/>
            </p14:nvContentPartPr>
            <p14:xfrm>
              <a:off x="4432140" y="5727760"/>
              <a:ext cx="581400" cy="6840"/>
            </p14:xfrm>
          </p:contentPart>
        </mc:Choice>
        <mc:Fallback>
          <p:pic>
            <p:nvPicPr>
              <p:cNvPr id="22" name="잉크 21">
                <a:extLst>
                  <a:ext uri="{FF2B5EF4-FFF2-40B4-BE49-F238E27FC236}">
                    <a16:creationId xmlns:a16="http://schemas.microsoft.com/office/drawing/2014/main" id="{957BDEF2-9E87-DA13-D4F3-FCCA397647B7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378140" y="5619760"/>
                <a:ext cx="689040" cy="222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4">
            <p14:nvContentPartPr>
              <p14:cNvPr id="23" name="잉크 22">
                <a:extLst>
                  <a:ext uri="{FF2B5EF4-FFF2-40B4-BE49-F238E27FC236}">
                    <a16:creationId xmlns:a16="http://schemas.microsoft.com/office/drawing/2014/main" id="{3116CE84-26B7-1C8F-8E3E-17C80FDF8E57}"/>
                  </a:ext>
                </a:extLst>
              </p14:cNvPr>
              <p14:cNvContentPartPr/>
              <p14:nvPr/>
            </p14:nvContentPartPr>
            <p14:xfrm>
              <a:off x="984060" y="5879320"/>
              <a:ext cx="1560240" cy="26280"/>
            </p14:xfrm>
          </p:contentPart>
        </mc:Choice>
        <mc:Fallback>
          <p:pic>
            <p:nvPicPr>
              <p:cNvPr id="23" name="잉크 22">
                <a:extLst>
                  <a:ext uri="{FF2B5EF4-FFF2-40B4-BE49-F238E27FC236}">
                    <a16:creationId xmlns:a16="http://schemas.microsoft.com/office/drawing/2014/main" id="{3116CE84-26B7-1C8F-8E3E-17C80FDF8E57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930420" y="5771680"/>
                <a:ext cx="166788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6">
            <p14:nvContentPartPr>
              <p14:cNvPr id="24" name="잉크 23">
                <a:extLst>
                  <a:ext uri="{FF2B5EF4-FFF2-40B4-BE49-F238E27FC236}">
                    <a16:creationId xmlns:a16="http://schemas.microsoft.com/office/drawing/2014/main" id="{2202B8ED-9C07-34EE-FCB9-E0C6C25D89C0}"/>
                  </a:ext>
                </a:extLst>
              </p14:cNvPr>
              <p14:cNvContentPartPr/>
              <p14:nvPr/>
            </p14:nvContentPartPr>
            <p14:xfrm>
              <a:off x="7537140" y="-508160"/>
              <a:ext cx="360" cy="360"/>
            </p14:xfrm>
          </p:contentPart>
        </mc:Choice>
        <mc:Fallback>
          <p:pic>
            <p:nvPicPr>
              <p:cNvPr id="24" name="잉크 23">
                <a:extLst>
                  <a:ext uri="{FF2B5EF4-FFF2-40B4-BE49-F238E27FC236}">
                    <a16:creationId xmlns:a16="http://schemas.microsoft.com/office/drawing/2014/main" id="{2202B8ED-9C07-34EE-FCB9-E0C6C25D89C0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483140" y="-615800"/>
                <a:ext cx="108000" cy="21600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212CF4A4-4A27-B75B-4482-BAD5627AB57B}"/>
              </a:ext>
            </a:extLst>
          </p:cNvPr>
          <p:cNvSpPr txBox="1"/>
          <p:nvPr/>
        </p:nvSpPr>
        <p:spPr>
          <a:xfrm>
            <a:off x="5279182" y="1446944"/>
            <a:ext cx="2959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CH</a:t>
            </a:r>
            <a:r>
              <a:rPr lang="ko-KR" altLang="en-US" sz="1500" dirty="0"/>
              <a:t>들과 </a:t>
            </a:r>
            <a:r>
              <a:rPr lang="ko-KR" altLang="en-US" sz="1500" dirty="0" err="1"/>
              <a:t>센서노드들</a:t>
            </a:r>
            <a:r>
              <a:rPr lang="ko-KR" altLang="en-US" sz="1500" dirty="0"/>
              <a:t> 사이의 </a:t>
            </a:r>
            <a:r>
              <a:rPr lang="en-US" altLang="ko-KR" sz="1500" dirty="0"/>
              <a:t>2-hop </a:t>
            </a:r>
            <a:r>
              <a:rPr lang="ko-KR" altLang="en-US" sz="1500" dirty="0"/>
              <a:t>전송을 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DF6904-BFAA-C6AC-FC21-A3F94E226283}"/>
              </a:ext>
            </a:extLst>
          </p:cNvPr>
          <p:cNvSpPr txBox="1"/>
          <p:nvPr/>
        </p:nvSpPr>
        <p:spPr>
          <a:xfrm>
            <a:off x="6217143" y="2058409"/>
            <a:ext cx="29591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RSSI(Received Signal Strength Indicator)</a:t>
            </a:r>
            <a:r>
              <a:rPr lang="ko-KR" altLang="en-US" sz="1500" dirty="0"/>
              <a:t>값을 통해 가장 가까운 테이블을 업데이트 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2C2BA6B-BCDD-12CE-CE36-67C145EFB434}"/>
              </a:ext>
            </a:extLst>
          </p:cNvPr>
          <p:cNvSpPr txBox="1"/>
          <p:nvPr/>
        </p:nvSpPr>
        <p:spPr>
          <a:xfrm>
            <a:off x="5343989" y="3273121"/>
            <a:ext cx="2959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500" dirty="0"/>
              <a:t>ID</a:t>
            </a:r>
            <a:r>
              <a:rPr lang="ko-KR" altLang="en-US" sz="1500" dirty="0"/>
              <a:t>와 저장된 에너지를 추가한 정보를 전달한다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62BC0A-75AF-29BB-2D24-A881E4EA79A6}"/>
              </a:ext>
            </a:extLst>
          </p:cNvPr>
          <p:cNvSpPr txBox="1"/>
          <p:nvPr/>
        </p:nvSpPr>
        <p:spPr>
          <a:xfrm>
            <a:off x="6250524" y="4049800"/>
            <a:ext cx="2959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기지국은 홍수 기법</a:t>
            </a:r>
            <a:r>
              <a:rPr lang="en-US" altLang="ko-KR" sz="1500" dirty="0"/>
              <a:t>(flooding method)</a:t>
            </a:r>
            <a:r>
              <a:rPr lang="ko-KR" altLang="en-US" sz="1500" dirty="0"/>
              <a:t>을 이용한다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E9BD95E-C6DD-02DD-B564-282DB6899A13}"/>
              </a:ext>
            </a:extLst>
          </p:cNvPr>
          <p:cNvSpPr txBox="1"/>
          <p:nvPr/>
        </p:nvSpPr>
        <p:spPr>
          <a:xfrm>
            <a:off x="5343989" y="4810892"/>
            <a:ext cx="2959100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다음 홉으로 전송할 때</a:t>
            </a:r>
            <a:r>
              <a:rPr lang="en-US" altLang="ko-KR" sz="1500" dirty="0"/>
              <a:t>, TDMA</a:t>
            </a:r>
            <a:r>
              <a:rPr lang="ko-KR" altLang="en-US" sz="1500" dirty="0"/>
              <a:t>를 이용한다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1638AA5-128C-BB06-4802-66D89E508C07}"/>
              </a:ext>
            </a:extLst>
          </p:cNvPr>
          <p:cNvSpPr txBox="1"/>
          <p:nvPr/>
        </p:nvSpPr>
        <p:spPr>
          <a:xfrm>
            <a:off x="6094283" y="5503562"/>
            <a:ext cx="29591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500" dirty="0"/>
              <a:t>데이터 전송을 마치면 에너지 절약을 위해 </a:t>
            </a:r>
            <a:r>
              <a:rPr lang="en-US" altLang="ko-KR" sz="1500" dirty="0"/>
              <a:t>SLEEP MODE </a:t>
            </a:r>
            <a:r>
              <a:rPr lang="ko-KR" altLang="en-US" sz="1500" dirty="0"/>
              <a:t>한다</a:t>
            </a:r>
            <a:r>
              <a:rPr lang="en-US" altLang="ko-KR" sz="1500" dirty="0"/>
              <a:t>.</a:t>
            </a:r>
            <a:endParaRPr lang="ko-KR" altLang="en-US" sz="1500" dirty="0"/>
          </a:p>
        </p:txBody>
      </p:sp>
      <p:pic>
        <p:nvPicPr>
          <p:cNvPr id="31" name="그래픽 30" descr="위쪽 화살표 단색으로 채워진">
            <a:extLst>
              <a:ext uri="{FF2B5EF4-FFF2-40B4-BE49-F238E27FC236}">
                <a16:creationId xmlns:a16="http://schemas.microsoft.com/office/drawing/2014/main" id="{199CF1BF-1360-B162-0F20-9B7A9323BBA2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2786668">
            <a:off x="5199604" y="1941707"/>
            <a:ext cx="352151" cy="532657"/>
          </a:xfrm>
          <a:prstGeom prst="rect">
            <a:avLst/>
          </a:prstGeom>
        </p:spPr>
      </p:pic>
      <p:pic>
        <p:nvPicPr>
          <p:cNvPr id="33" name="그래픽 32" descr="위쪽 화살표 단색으로 채워진">
            <a:extLst>
              <a:ext uri="{FF2B5EF4-FFF2-40B4-BE49-F238E27FC236}">
                <a16:creationId xmlns:a16="http://schemas.microsoft.com/office/drawing/2014/main" id="{FD8750FE-7E9B-2010-4E09-7D0FFD9379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3504144">
            <a:off x="5422387" y="2406525"/>
            <a:ext cx="352151" cy="1103256"/>
          </a:xfrm>
          <a:prstGeom prst="rect">
            <a:avLst/>
          </a:prstGeom>
        </p:spPr>
      </p:pic>
      <p:pic>
        <p:nvPicPr>
          <p:cNvPr id="35" name="그래픽 34" descr="위쪽 화살표 단색으로 채워진">
            <a:extLst>
              <a:ext uri="{FF2B5EF4-FFF2-40B4-BE49-F238E27FC236}">
                <a16:creationId xmlns:a16="http://schemas.microsoft.com/office/drawing/2014/main" id="{8FEBA07E-2EC3-C6F7-DFE9-B169C22AA5D0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4122219">
            <a:off x="5037566" y="3706786"/>
            <a:ext cx="352151" cy="260694"/>
          </a:xfrm>
          <a:prstGeom prst="rect">
            <a:avLst/>
          </a:prstGeom>
        </p:spPr>
      </p:pic>
      <p:pic>
        <p:nvPicPr>
          <p:cNvPr id="36" name="그래픽 35" descr="위쪽 화살표 단색으로 채워진">
            <a:extLst>
              <a:ext uri="{FF2B5EF4-FFF2-40B4-BE49-F238E27FC236}">
                <a16:creationId xmlns:a16="http://schemas.microsoft.com/office/drawing/2014/main" id="{80BC5197-16FA-1932-4681-25D3ACD7336A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 rot="5400000">
            <a:off x="4372194" y="2952795"/>
            <a:ext cx="352151" cy="2879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943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"/>
    </mc:Choice>
    <mc:Fallback xmlns="">
      <p:transition spd="slow" advTm="494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D7BFB48-A2FC-4DD7-AD46-07490E1E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54" y="577850"/>
            <a:ext cx="8412480" cy="585216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Simulation and Results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4F21424-9220-0A0B-2511-6CC8A55277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2854" y="1841500"/>
            <a:ext cx="3905250" cy="3386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17614446-F842-B76A-E870-A1137DF5BC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00"/>
          <a:stretch/>
        </p:blipFill>
        <p:spPr bwMode="auto">
          <a:xfrm>
            <a:off x="5111098" y="2190750"/>
            <a:ext cx="4311765" cy="3092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1AD85F8-ADCF-F2B2-F08D-B320D4453D00}"/>
              </a:ext>
            </a:extLst>
          </p:cNvPr>
          <p:cNvSpPr txBox="1"/>
          <p:nvPr/>
        </p:nvSpPr>
        <p:spPr>
          <a:xfrm>
            <a:off x="5073650" y="1841500"/>
            <a:ext cx="434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Total Through put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873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"/>
    </mc:Choice>
    <mc:Fallback xmlns="">
      <p:transition spd="slow" advTm="494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BFE9D84-49DB-49CF-8FA5-5D586854141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24454" y="3194649"/>
            <a:ext cx="8412480" cy="372800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ko-KR" altLang="en-US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우리 프로젝트에서는</a:t>
            </a:r>
            <a:r>
              <a:rPr lang="en-US" altLang="ko-KR" sz="3000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D7BFB48-A2FC-4DD7-AD46-07490E1EF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2054" y="577850"/>
            <a:ext cx="8412480" cy="585216"/>
          </a:xfrm>
        </p:spPr>
        <p:txBody>
          <a:bodyPr>
            <a:normAutofit/>
          </a:bodyPr>
          <a:lstStyle/>
          <a:p>
            <a:r>
              <a:rPr lang="ko-KR" altLang="en-US" sz="3600" b="1" dirty="0">
                <a:latin typeface="함초롬돋움" panose="020B0604000101010101" pitchFamily="50" charset="-127"/>
                <a:ea typeface="함초롬돋움" panose="020B0604000101010101" pitchFamily="50" charset="-127"/>
                <a:cs typeface="함초롬돋움" panose="020B0604000101010101" pitchFamily="50" charset="-127"/>
              </a:rPr>
              <a:t>결론</a:t>
            </a:r>
            <a:endParaRPr lang="en-US" sz="3600" b="1" dirty="0">
              <a:latin typeface="함초롬돋움" panose="020B0604000101010101" pitchFamily="50" charset="-127"/>
              <a:ea typeface="함초롬돋움" panose="020B0604000101010101" pitchFamily="50" charset="-127"/>
              <a:cs typeface="함초롬돋움" panose="020B0604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2322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94"/>
    </mc:Choice>
    <mc:Fallback xmlns="">
      <p:transition spd="slow" advTm="494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FD540-5C59-4835-A329-C0B5AF318A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2048jw@knu.ac.kr</a:t>
            </a:r>
          </a:p>
        </p:txBody>
      </p:sp>
    </p:spTree>
    <p:extLst>
      <p:ext uri="{BB962C8B-B14F-4D97-AF65-F5344CB8AC3E}">
        <p14:creationId xmlns:p14="http://schemas.microsoft.com/office/powerpoint/2010/main" val="3847069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han1">
      <a:majorFont>
        <a:latin typeface="Helvetica"/>
        <a:ea typeface="맑은 고딕"/>
        <a:cs typeface=""/>
      </a:majorFont>
      <a:minorFont>
        <a:latin typeface="Helvetica"/>
        <a:ea typeface="맑은 고딕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8702</TotalTime>
  <Words>396</Words>
  <Application>Microsoft Office PowerPoint</Application>
  <PresentationFormat>사용자 지정</PresentationFormat>
  <Paragraphs>53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맑은 고딕</vt:lpstr>
      <vt:lpstr>함초롬돋움</vt:lpstr>
      <vt:lpstr>Arial</vt:lpstr>
      <vt:lpstr>Calibri</vt:lpstr>
      <vt:lpstr>Helvetica</vt:lpstr>
      <vt:lpstr>Office Theme</vt:lpstr>
      <vt:lpstr>Improved Hierarchical Clustering Method based on Particle Swarm Intelligence for Improving The Network Lifetime in Underwater Communication Network</vt:lpstr>
      <vt:lpstr>UWSN(Underwater Sensor Network)</vt:lpstr>
      <vt:lpstr>Hierarchical Clustering</vt:lpstr>
      <vt:lpstr>PSO(Particle Swarm Optimization)</vt:lpstr>
      <vt:lpstr>PSO(Particle Swarm Optimization)</vt:lpstr>
      <vt:lpstr>PSO(Particle Swarm Optimization)의 적용</vt:lpstr>
      <vt:lpstr>Simulation and Results</vt:lpstr>
      <vt:lpstr>결론</vt:lpstr>
      <vt:lpstr>2048jw@knu.ac.kr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ethungshan shitiri</dc:creator>
  <cp:lastModifiedBy>1996</cp:lastModifiedBy>
  <cp:revision>317</cp:revision>
  <cp:lastPrinted>2019-10-18T06:59:45Z</cp:lastPrinted>
  <dcterms:created xsi:type="dcterms:W3CDTF">2019-04-02T01:05:07Z</dcterms:created>
  <dcterms:modified xsi:type="dcterms:W3CDTF">2024-02-27T08:33:18Z</dcterms:modified>
</cp:coreProperties>
</file>